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12192000"/>
  <p:embeddedFontLst>
    <p:embeddedFont>
      <p:font typeface="MiSans" panose="020B0604020202020204" charset="-122"/>
      <p:regular r:id="rId27"/>
    </p:embeddedFont>
    <p:embeddedFont>
      <p:font typeface="Liter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499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0602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29500" y="0"/>
            <a:ext cx="4762500" cy="4762500"/>
          </a:xfrm>
          <a:custGeom>
            <a:avLst/>
            <a:gdLst/>
            <a:ahLst/>
            <a:cxnLst/>
            <a:rect l="l" t="t" r="r" b="b"/>
            <a:pathLst>
              <a:path w="4762500" h="4762500">
                <a:moveTo>
                  <a:pt x="0" y="0"/>
                </a:moveTo>
                <a:lnTo>
                  <a:pt x="4762500" y="0"/>
                </a:lnTo>
                <a:lnTo>
                  <a:pt x="4762500" y="4762500"/>
                </a:lnTo>
                <a:lnTo>
                  <a:pt x="2381250" y="4762500"/>
                </a:lnTo>
                <a:cubicBezTo>
                  <a:pt x="1067002" y="4762500"/>
                  <a:pt x="0" y="3695498"/>
                  <a:pt x="0" y="2381250"/>
                </a:cubicBez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271963"/>
            <a:ext cx="3568975" cy="2586037"/>
          </a:xfrm>
          <a:custGeom>
            <a:avLst/>
            <a:gdLst/>
            <a:ahLst/>
            <a:cxnLst/>
            <a:rect l="l" t="t" r="r" b="b"/>
            <a:pathLst>
              <a:path w="3568975" h="2586037">
                <a:moveTo>
                  <a:pt x="0" y="0"/>
                </a:moveTo>
                <a:lnTo>
                  <a:pt x="1784487" y="0"/>
                </a:lnTo>
                <a:cubicBezTo>
                  <a:pt x="2769373" y="0"/>
                  <a:pt x="3568975" y="579382"/>
                  <a:pt x="3568975" y="1293019"/>
                </a:cubicBezTo>
                <a:lnTo>
                  <a:pt x="3568975" y="2586037"/>
                </a:lnTo>
                <a:lnTo>
                  <a:pt x="0" y="2586037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1185863"/>
            <a:ext cx="897255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0500" b="1" dirty="0">
                <a:solidFill>
                  <a:srgbClr val="1E3A5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4.2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2747963"/>
            <a:ext cx="861060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การเขียน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อย่างมีประสิทธิภาพ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4576763"/>
            <a:ext cx="843915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2100" b="1" dirty="0">
                <a:solidFill>
                  <a:srgbClr val="FFF2C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เขียนเพื่อการตัดสินใจ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81000" y="5091113"/>
            <a:ext cx="8410575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Effective Writing for Policy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334500" y="1185863"/>
            <a:ext cx="2286000" cy="2286000"/>
          </a:xfrm>
          <a:custGeom>
            <a:avLst/>
            <a:gdLst/>
            <a:ahLst/>
            <a:cxnLst/>
            <a:rect l="l" t="t" r="r" b="b"/>
            <a:pathLst>
              <a:path w="2286000" h="2286000">
                <a:moveTo>
                  <a:pt x="1143000" y="0"/>
                </a:moveTo>
                <a:lnTo>
                  <a:pt x="1143000" y="0"/>
                </a:lnTo>
                <a:cubicBezTo>
                  <a:pt x="1773839" y="0"/>
                  <a:pt x="2286000" y="512161"/>
                  <a:pt x="2286000" y="1143000"/>
                </a:cubicBezTo>
                <a:lnTo>
                  <a:pt x="2286000" y="1143000"/>
                </a:lnTo>
                <a:cubicBezTo>
                  <a:pt x="2286000" y="1773839"/>
                  <a:pt x="1773839" y="2286000"/>
                  <a:pt x="1143000" y="2286000"/>
                </a:cubicBezTo>
                <a:lnTo>
                  <a:pt x="1143000" y="2286000"/>
                </a:lnTo>
                <a:cubicBezTo>
                  <a:pt x="512161" y="2286000"/>
                  <a:pt x="0" y="1773839"/>
                  <a:pt x="0" y="1143000"/>
                </a:cubicBezTo>
                <a:lnTo>
                  <a:pt x="0" y="1143000"/>
                </a:lnTo>
                <a:cubicBezTo>
                  <a:pt x="0" y="512161"/>
                  <a:pt x="512161" y="0"/>
                  <a:pt x="1143000" y="0"/>
                </a:cubicBezTo>
                <a:close/>
              </a:path>
            </a:pathLst>
          </a:custGeom>
          <a:solidFill>
            <a:srgbClr val="F5F1EB"/>
          </a:soli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10001250" y="1852612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685540" y="34044"/>
                </a:moveTo>
                <a:lnTo>
                  <a:pt x="592336" y="127248"/>
                </a:lnTo>
                <a:lnTo>
                  <a:pt x="825438" y="360350"/>
                </a:lnTo>
                <a:lnTo>
                  <a:pt x="918642" y="267146"/>
                </a:lnTo>
                <a:cubicBezTo>
                  <a:pt x="959383" y="226405"/>
                  <a:pt x="959383" y="160548"/>
                  <a:pt x="918642" y="119807"/>
                </a:cubicBezTo>
                <a:lnTo>
                  <a:pt x="832879" y="34044"/>
                </a:lnTo>
                <a:cubicBezTo>
                  <a:pt x="792138" y="-6697"/>
                  <a:pt x="726281" y="-6697"/>
                  <a:pt x="685540" y="34044"/>
                </a:cubicBezTo>
                <a:close/>
                <a:moveTo>
                  <a:pt x="519596" y="180826"/>
                </a:moveTo>
                <a:lnTo>
                  <a:pt x="518666" y="181012"/>
                </a:lnTo>
                <a:lnTo>
                  <a:pt x="250589" y="261379"/>
                </a:lnTo>
                <a:cubicBezTo>
                  <a:pt x="213568" y="272542"/>
                  <a:pt x="184175" y="300819"/>
                  <a:pt x="171896" y="337654"/>
                </a:cubicBezTo>
                <a:lnTo>
                  <a:pt x="7069" y="829345"/>
                </a:lnTo>
                <a:cubicBezTo>
                  <a:pt x="1674" y="845530"/>
                  <a:pt x="3535" y="863203"/>
                  <a:pt x="11720" y="877714"/>
                </a:cubicBezTo>
                <a:lnTo>
                  <a:pt x="300819" y="588615"/>
                </a:lnTo>
                <a:cubicBezTo>
                  <a:pt x="298772" y="581174"/>
                  <a:pt x="297842" y="573546"/>
                  <a:pt x="297842" y="565547"/>
                </a:cubicBezTo>
                <a:cubicBezTo>
                  <a:pt x="297842" y="516248"/>
                  <a:pt x="337840" y="476250"/>
                  <a:pt x="387139" y="476250"/>
                </a:cubicBezTo>
                <a:cubicBezTo>
                  <a:pt x="436438" y="476250"/>
                  <a:pt x="476436" y="516248"/>
                  <a:pt x="476436" y="565547"/>
                </a:cubicBezTo>
                <a:cubicBezTo>
                  <a:pt x="476436" y="614846"/>
                  <a:pt x="436438" y="654844"/>
                  <a:pt x="387139" y="654844"/>
                </a:cubicBezTo>
                <a:cubicBezTo>
                  <a:pt x="379140" y="654844"/>
                  <a:pt x="371326" y="653728"/>
                  <a:pt x="364071" y="651867"/>
                </a:cubicBezTo>
                <a:lnTo>
                  <a:pt x="74972" y="940780"/>
                </a:lnTo>
                <a:cubicBezTo>
                  <a:pt x="89483" y="948965"/>
                  <a:pt x="106970" y="950826"/>
                  <a:pt x="123341" y="945431"/>
                </a:cubicBezTo>
                <a:lnTo>
                  <a:pt x="615032" y="780604"/>
                </a:lnTo>
                <a:cubicBezTo>
                  <a:pt x="651681" y="768325"/>
                  <a:pt x="680145" y="738932"/>
                  <a:pt x="691307" y="701911"/>
                </a:cubicBezTo>
                <a:lnTo>
                  <a:pt x="771674" y="433834"/>
                </a:lnTo>
                <a:lnTo>
                  <a:pt x="771860" y="432904"/>
                </a:lnTo>
                <a:lnTo>
                  <a:pt x="519782" y="180826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404813" y="62579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ubicBezTo>
                  <a:pt x="0" y="38412"/>
                  <a:pt x="38412" y="0"/>
                  <a:pt x="85725" y="0"/>
                </a:cubicBezTo>
                <a:close/>
                <a:moveTo>
                  <a:pt x="77688" y="40184"/>
                </a:moveTo>
                <a:lnTo>
                  <a:pt x="77688" y="85725"/>
                </a:lnTo>
                <a:cubicBezTo>
                  <a:pt x="77688" y="88404"/>
                  <a:pt x="79028" y="90915"/>
                  <a:pt x="81271" y="92422"/>
                </a:cubicBezTo>
                <a:lnTo>
                  <a:pt x="113418" y="113854"/>
                </a:lnTo>
                <a:cubicBezTo>
                  <a:pt x="117102" y="116332"/>
                  <a:pt x="122091" y="115327"/>
                  <a:pt x="124569" y="111610"/>
                </a:cubicBezTo>
                <a:cubicBezTo>
                  <a:pt x="127047" y="107893"/>
                  <a:pt x="126043" y="102937"/>
                  <a:pt x="122326" y="100459"/>
                </a:cubicBezTo>
                <a:lnTo>
                  <a:pt x="93762" y="81439"/>
                </a:lnTo>
                <a:lnTo>
                  <a:pt x="93762" y="40184"/>
                </a:lnTo>
                <a:cubicBezTo>
                  <a:pt x="93762" y="35730"/>
                  <a:pt x="90179" y="32147"/>
                  <a:pt x="85725" y="32147"/>
                </a:cubicBezTo>
                <a:cubicBezTo>
                  <a:pt x="81271" y="32147"/>
                  <a:pt x="77688" y="35730"/>
                  <a:pt x="77688" y="40184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71513" y="6210300"/>
            <a:ext cx="695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ชั่วโมง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512689" y="6248400"/>
            <a:ext cx="9525" cy="190500"/>
          </a:xfrm>
          <a:custGeom>
            <a:avLst/>
            <a:gdLst/>
            <a:ahLst/>
            <a:cxnLst/>
            <a:rect l="l" t="t" r="r" b="b"/>
            <a:pathLst>
              <a:path w="9525" h="190500">
                <a:moveTo>
                  <a:pt x="0" y="0"/>
                </a:moveTo>
                <a:lnTo>
                  <a:pt x="9525" y="0"/>
                </a:lnTo>
                <a:lnTo>
                  <a:pt x="9525" y="190500"/>
                </a:lnTo>
                <a:lnTo>
                  <a:pt x="0" y="190500"/>
                </a:lnTo>
                <a:lnTo>
                  <a:pt x="0" y="0"/>
                </a:lnTo>
                <a:close/>
              </a:path>
            </a:pathLst>
          </a:custGeom>
          <a:solidFill>
            <a:srgbClr val="2D2D2D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1796058" y="62579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0" y="21431"/>
                </a:moveTo>
                <a:cubicBezTo>
                  <a:pt x="0" y="9611"/>
                  <a:pt x="9611" y="0"/>
                  <a:pt x="21431" y="0"/>
                </a:cubicBezTo>
                <a:lnTo>
                  <a:pt x="71493" y="0"/>
                </a:lnTo>
                <a:cubicBezTo>
                  <a:pt x="77186" y="0"/>
                  <a:pt x="82644" y="2244"/>
                  <a:pt x="86663" y="6262"/>
                </a:cubicBezTo>
                <a:lnTo>
                  <a:pt x="122326" y="41958"/>
                </a:lnTo>
                <a:cubicBezTo>
                  <a:pt x="126344" y="45977"/>
                  <a:pt x="128588" y="51435"/>
                  <a:pt x="128588" y="57128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21431"/>
                </a:lnTo>
                <a:close/>
                <a:moveTo>
                  <a:pt x="69652" y="19590"/>
                </a:moveTo>
                <a:lnTo>
                  <a:pt x="69652" y="50899"/>
                </a:lnTo>
                <a:cubicBezTo>
                  <a:pt x="69652" y="55353"/>
                  <a:pt x="73235" y="58936"/>
                  <a:pt x="77688" y="58936"/>
                </a:cubicBezTo>
                <a:lnTo>
                  <a:pt x="108998" y="58936"/>
                </a:lnTo>
                <a:lnTo>
                  <a:pt x="69652" y="19590"/>
                </a:lnTo>
                <a:close/>
                <a:moveTo>
                  <a:pt x="40184" y="85725"/>
                </a:moveTo>
                <a:cubicBezTo>
                  <a:pt x="35730" y="85725"/>
                  <a:pt x="32147" y="89308"/>
                  <a:pt x="32147" y="93762"/>
                </a:cubicBezTo>
                <a:cubicBezTo>
                  <a:pt x="32147" y="98215"/>
                  <a:pt x="35730" y="101798"/>
                  <a:pt x="40184" y="101798"/>
                </a:cubicBezTo>
                <a:lnTo>
                  <a:pt x="88404" y="101798"/>
                </a:lnTo>
                <a:cubicBezTo>
                  <a:pt x="92858" y="101798"/>
                  <a:pt x="96441" y="98215"/>
                  <a:pt x="96441" y="93762"/>
                </a:cubicBezTo>
                <a:cubicBezTo>
                  <a:pt x="96441" y="89308"/>
                  <a:pt x="92858" y="85725"/>
                  <a:pt x="88404" y="85725"/>
                </a:cubicBezTo>
                <a:lnTo>
                  <a:pt x="40184" y="85725"/>
                </a:lnTo>
                <a:close/>
                <a:moveTo>
                  <a:pt x="40184" y="117872"/>
                </a:moveTo>
                <a:cubicBezTo>
                  <a:pt x="35730" y="117872"/>
                  <a:pt x="32147" y="121455"/>
                  <a:pt x="32147" y="125909"/>
                </a:cubicBezTo>
                <a:cubicBezTo>
                  <a:pt x="32147" y="130362"/>
                  <a:pt x="35730" y="133945"/>
                  <a:pt x="40184" y="133945"/>
                </a:cubicBezTo>
                <a:lnTo>
                  <a:pt x="88404" y="133945"/>
                </a:lnTo>
                <a:cubicBezTo>
                  <a:pt x="92858" y="133945"/>
                  <a:pt x="96441" y="130362"/>
                  <a:pt x="96441" y="125909"/>
                </a:cubicBezTo>
                <a:cubicBezTo>
                  <a:pt x="96441" y="121455"/>
                  <a:pt x="92858" y="117872"/>
                  <a:pt x="88404" y="117872"/>
                </a:cubicBezTo>
                <a:lnTo>
                  <a:pt x="40184" y="117872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2041327" y="6210300"/>
            <a:ext cx="733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 สไลด์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333500"/>
          </a:xfrm>
          <a:custGeom>
            <a:avLst/>
            <a:gdLst/>
            <a:ahLst/>
            <a:cxnLst/>
            <a:rect l="l" t="t" r="r" b="b"/>
            <a:pathLst>
              <a:path w="12192000" h="1333500">
                <a:moveTo>
                  <a:pt x="0" y="0"/>
                </a:moveTo>
                <a:lnTo>
                  <a:pt x="12192000" y="0"/>
                </a:lnTo>
                <a:lnTo>
                  <a:pt x="121920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334500" y="4000500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1428750" y="0"/>
                </a:moveTo>
                <a:lnTo>
                  <a:pt x="2857500" y="0"/>
                </a:lnTo>
                <a:lnTo>
                  <a:pt x="2857500" y="2857500"/>
                </a:lnTo>
                <a:lnTo>
                  <a:pt x="0" y="2857500"/>
                </a:lnTo>
                <a:lnTo>
                  <a:pt x="0" y="1428750"/>
                </a:lnTo>
                <a:cubicBezTo>
                  <a:pt x="0" y="640201"/>
                  <a:pt x="640201" y="0"/>
                  <a:pt x="142875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47663" y="4572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53" dirty="0">
                <a:solidFill>
                  <a:srgbClr val="F5F1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QUALITY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85750" y="685800"/>
            <a:ext cx="1162050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ตรวจคุณภาพข้อมูลแบบสั้น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38138" y="123825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ให้ผู้อ่านเชื่อถือข้อมูลของคุณ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333500" y="1933575"/>
            <a:ext cx="3019425" cy="3257550"/>
          </a:xfrm>
          <a:custGeom>
            <a:avLst/>
            <a:gdLst/>
            <a:ahLst/>
            <a:cxnLst/>
            <a:rect l="l" t="t" r="r" b="b"/>
            <a:pathLst>
              <a:path w="3019425" h="3257550">
                <a:moveTo>
                  <a:pt x="152390" y="0"/>
                </a:moveTo>
                <a:lnTo>
                  <a:pt x="2867035" y="0"/>
                </a:lnTo>
                <a:cubicBezTo>
                  <a:pt x="2951198" y="0"/>
                  <a:pt x="3019425" y="68227"/>
                  <a:pt x="3019425" y="152390"/>
                </a:cubicBezTo>
                <a:lnTo>
                  <a:pt x="3019425" y="3105160"/>
                </a:lnTo>
                <a:cubicBezTo>
                  <a:pt x="3019425" y="3189323"/>
                  <a:pt x="2951198" y="3257550"/>
                  <a:pt x="2867035" y="3257550"/>
                </a:cubicBezTo>
                <a:lnTo>
                  <a:pt x="152390" y="3257550"/>
                </a:lnTo>
                <a:cubicBezTo>
                  <a:pt x="68227" y="3257550"/>
                  <a:pt x="0" y="3189323"/>
                  <a:pt x="0" y="3105160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1333500" y="1933575"/>
            <a:ext cx="3019425" cy="1143000"/>
          </a:xfrm>
          <a:custGeom>
            <a:avLst/>
            <a:gdLst/>
            <a:ahLst/>
            <a:cxnLst/>
            <a:rect l="l" t="t" r="r" b="b"/>
            <a:pathLst>
              <a:path w="3019425" h="1143000">
                <a:moveTo>
                  <a:pt x="0" y="0"/>
                </a:moveTo>
                <a:lnTo>
                  <a:pt x="3019425" y="0"/>
                </a:lnTo>
                <a:lnTo>
                  <a:pt x="3019425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399824" y="1862138"/>
            <a:ext cx="1314450" cy="1285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675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466850" y="3267075"/>
            <a:ext cx="2752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แหล่งที่มา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524000" y="3686059"/>
            <a:ext cx="27146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ระบุหน่วยงาน/องค์กร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ที่รวบรวมข้อมูล เช่น กระทรวงสาธารณสุข WHO World Bank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524000" y="4581409"/>
            <a:ext cx="2638425" cy="419100"/>
          </a:xfrm>
          <a:custGeom>
            <a:avLst/>
            <a:gdLst/>
            <a:ahLst/>
            <a:cxnLst/>
            <a:rect l="l" t="t" r="r" b="b"/>
            <a:pathLst>
              <a:path w="2638425" h="419100">
                <a:moveTo>
                  <a:pt x="76201" y="0"/>
                </a:moveTo>
                <a:lnTo>
                  <a:pt x="2562224" y="0"/>
                </a:lnTo>
                <a:cubicBezTo>
                  <a:pt x="2604309" y="0"/>
                  <a:pt x="2638425" y="34116"/>
                  <a:pt x="2638425" y="76201"/>
                </a:cubicBezTo>
                <a:lnTo>
                  <a:pt x="2638425" y="342899"/>
                </a:lnTo>
                <a:cubicBezTo>
                  <a:pt x="2638425" y="384984"/>
                  <a:pt x="2604309" y="419100"/>
                  <a:pt x="256222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2003822" y="473380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804988" y="4695709"/>
            <a:ext cx="2276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 Badge แสดงแหล่งที่มา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584621" y="1933575"/>
            <a:ext cx="3019425" cy="3257550"/>
          </a:xfrm>
          <a:custGeom>
            <a:avLst/>
            <a:gdLst/>
            <a:ahLst/>
            <a:cxnLst/>
            <a:rect l="l" t="t" r="r" b="b"/>
            <a:pathLst>
              <a:path w="3019425" h="3257550">
                <a:moveTo>
                  <a:pt x="152390" y="0"/>
                </a:moveTo>
                <a:lnTo>
                  <a:pt x="2867035" y="0"/>
                </a:lnTo>
                <a:cubicBezTo>
                  <a:pt x="2951198" y="0"/>
                  <a:pt x="3019425" y="68227"/>
                  <a:pt x="3019425" y="152390"/>
                </a:cubicBezTo>
                <a:lnTo>
                  <a:pt x="3019425" y="3105160"/>
                </a:lnTo>
                <a:cubicBezTo>
                  <a:pt x="3019425" y="3189323"/>
                  <a:pt x="2951198" y="3257550"/>
                  <a:pt x="2867035" y="3257550"/>
                </a:cubicBezTo>
                <a:lnTo>
                  <a:pt x="152390" y="3257550"/>
                </a:lnTo>
                <a:cubicBezTo>
                  <a:pt x="68227" y="3257550"/>
                  <a:pt x="0" y="3189323"/>
                  <a:pt x="0" y="3105160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4584621" y="1933575"/>
            <a:ext cx="3019425" cy="1143000"/>
          </a:xfrm>
          <a:custGeom>
            <a:avLst/>
            <a:gdLst/>
            <a:ahLst/>
            <a:cxnLst/>
            <a:rect l="l" t="t" r="r" b="b"/>
            <a:pathLst>
              <a:path w="3019425" h="1143000">
                <a:moveTo>
                  <a:pt x="0" y="0"/>
                </a:moveTo>
                <a:lnTo>
                  <a:pt x="3019425" y="0"/>
                </a:lnTo>
                <a:lnTo>
                  <a:pt x="3019425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573316" y="1862138"/>
            <a:ext cx="1476375" cy="1285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675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717971" y="3267075"/>
            <a:ext cx="2752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ปี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775121" y="3686059"/>
            <a:ext cx="27146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ข้อมูลปีไหน?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อัปเดตหรือไม่? ข้อมูลล่าสุดหรือเก่า? มีผลต่อความน่าเชื่อถือ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775121" y="4581409"/>
            <a:ext cx="2638425" cy="419100"/>
          </a:xfrm>
          <a:custGeom>
            <a:avLst/>
            <a:gdLst/>
            <a:ahLst/>
            <a:cxnLst/>
            <a:rect l="l" t="t" r="r" b="b"/>
            <a:pathLst>
              <a:path w="2638425" h="419100">
                <a:moveTo>
                  <a:pt x="76201" y="0"/>
                </a:moveTo>
                <a:lnTo>
                  <a:pt x="2562224" y="0"/>
                </a:lnTo>
                <a:cubicBezTo>
                  <a:pt x="2604309" y="0"/>
                  <a:pt x="2638425" y="34116"/>
                  <a:pt x="2638425" y="76201"/>
                </a:cubicBezTo>
                <a:lnTo>
                  <a:pt x="2638425" y="342899"/>
                </a:lnTo>
                <a:cubicBezTo>
                  <a:pt x="2638425" y="384984"/>
                  <a:pt x="2604309" y="419100"/>
                  <a:pt x="256222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5660946" y="473380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5056108" y="4695709"/>
            <a:ext cx="2276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ระบุปีทุกครั้ง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835861" y="1933575"/>
            <a:ext cx="3019425" cy="3257550"/>
          </a:xfrm>
          <a:custGeom>
            <a:avLst/>
            <a:gdLst/>
            <a:ahLst/>
            <a:cxnLst/>
            <a:rect l="l" t="t" r="r" b="b"/>
            <a:pathLst>
              <a:path w="3019425" h="3257550">
                <a:moveTo>
                  <a:pt x="152390" y="0"/>
                </a:moveTo>
                <a:lnTo>
                  <a:pt x="2867035" y="0"/>
                </a:lnTo>
                <a:cubicBezTo>
                  <a:pt x="2951198" y="0"/>
                  <a:pt x="3019425" y="68227"/>
                  <a:pt x="3019425" y="152390"/>
                </a:cubicBezTo>
                <a:lnTo>
                  <a:pt x="3019425" y="3105160"/>
                </a:lnTo>
                <a:cubicBezTo>
                  <a:pt x="3019425" y="3189323"/>
                  <a:pt x="2951198" y="3257550"/>
                  <a:pt x="2867035" y="3257550"/>
                </a:cubicBezTo>
                <a:lnTo>
                  <a:pt x="152390" y="3257550"/>
                </a:lnTo>
                <a:cubicBezTo>
                  <a:pt x="68227" y="3257550"/>
                  <a:pt x="0" y="3189323"/>
                  <a:pt x="0" y="3105160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7835861" y="1933575"/>
            <a:ext cx="3019425" cy="1143000"/>
          </a:xfrm>
          <a:custGeom>
            <a:avLst/>
            <a:gdLst/>
            <a:ahLst/>
            <a:cxnLst/>
            <a:rect l="l" t="t" r="r" b="b"/>
            <a:pathLst>
              <a:path w="3019425" h="1143000">
                <a:moveTo>
                  <a:pt x="0" y="0"/>
                </a:moveTo>
                <a:lnTo>
                  <a:pt x="3019425" y="0"/>
                </a:lnTo>
                <a:lnTo>
                  <a:pt x="3019425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8820745" y="1862138"/>
            <a:ext cx="1485900" cy="1285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675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969211" y="3267075"/>
            <a:ext cx="2752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ข้อจำกัด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026361" y="3686059"/>
            <a:ext cx="27146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ข้อมูลอะไรที่ไม่มี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หรือมีข้อจำกัด? บอกตรงๆ เพิ่มความน่าเชื่อถือ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026361" y="4581409"/>
            <a:ext cx="2638425" cy="419100"/>
          </a:xfrm>
          <a:custGeom>
            <a:avLst/>
            <a:gdLst/>
            <a:ahLst/>
            <a:cxnLst/>
            <a:rect l="l" t="t" r="r" b="b"/>
            <a:pathLst>
              <a:path w="2638425" h="419100">
                <a:moveTo>
                  <a:pt x="76201" y="0"/>
                </a:moveTo>
                <a:lnTo>
                  <a:pt x="2562224" y="0"/>
                </a:lnTo>
                <a:cubicBezTo>
                  <a:pt x="2604309" y="0"/>
                  <a:pt x="2638425" y="34116"/>
                  <a:pt x="2638425" y="76201"/>
                </a:cubicBezTo>
                <a:lnTo>
                  <a:pt x="2638425" y="342899"/>
                </a:lnTo>
                <a:cubicBezTo>
                  <a:pt x="2638425" y="384984"/>
                  <a:pt x="2604309" y="419100"/>
                  <a:pt x="256222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8781931" y="473380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8307348" y="4695709"/>
            <a:ext cx="2276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ไม่ปิดบังข้อจำกัด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81000" y="5619750"/>
            <a:ext cx="11430000" cy="857250"/>
          </a:xfrm>
          <a:custGeom>
            <a:avLst/>
            <a:gdLst/>
            <a:ahLst/>
            <a:cxnLst/>
            <a:rect l="l" t="t" r="r" b="b"/>
            <a:pathLst>
              <a:path w="11430000" h="857250">
                <a:moveTo>
                  <a:pt x="114297" y="0"/>
                </a:moveTo>
                <a:lnTo>
                  <a:pt x="11315703" y="0"/>
                </a:lnTo>
                <a:cubicBezTo>
                  <a:pt x="11378785" y="0"/>
                  <a:pt x="11430000" y="51215"/>
                  <a:pt x="11430000" y="114297"/>
                </a:cubicBezTo>
                <a:lnTo>
                  <a:pt x="11430000" y="742953"/>
                </a:lnTo>
                <a:cubicBezTo>
                  <a:pt x="11430000" y="806035"/>
                  <a:pt x="11378785" y="857250"/>
                  <a:pt x="11315703" y="857250"/>
                </a:cubicBezTo>
                <a:lnTo>
                  <a:pt x="114297" y="857250"/>
                </a:lnTo>
                <a:cubicBezTo>
                  <a:pt x="51215" y="857250"/>
                  <a:pt x="0" y="806035"/>
                  <a:pt x="0" y="74295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561975" y="58102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00013" y="71438"/>
                </a:moveTo>
                <a:cubicBezTo>
                  <a:pt x="100013" y="63552"/>
                  <a:pt x="106415" y="57150"/>
                  <a:pt x="114300" y="57150"/>
                </a:cubicBezTo>
                <a:cubicBezTo>
                  <a:pt x="122185" y="57150"/>
                  <a:pt x="128588" y="63552"/>
                  <a:pt x="128588" y="71438"/>
                </a:cubicBezTo>
                <a:cubicBezTo>
                  <a:pt x="128588" y="79323"/>
                  <a:pt x="122185" y="85725"/>
                  <a:pt x="114300" y="85725"/>
                </a:cubicBezTo>
                <a:cubicBezTo>
                  <a:pt x="106415" y="85725"/>
                  <a:pt x="100013" y="79323"/>
                  <a:pt x="100013" y="71438"/>
                </a:cubicBezTo>
                <a:close/>
                <a:moveTo>
                  <a:pt x="96441" y="100013"/>
                </a:moveTo>
                <a:lnTo>
                  <a:pt x="117872" y="100013"/>
                </a:lnTo>
                <a:cubicBezTo>
                  <a:pt x="123810" y="100013"/>
                  <a:pt x="128588" y="104790"/>
                  <a:pt x="128588" y="110728"/>
                </a:cubicBezTo>
                <a:lnTo>
                  <a:pt x="128588" y="150019"/>
                </a:lnTo>
                <a:lnTo>
                  <a:pt x="132159" y="150019"/>
                </a:lnTo>
                <a:cubicBezTo>
                  <a:pt x="138098" y="150019"/>
                  <a:pt x="142875" y="154796"/>
                  <a:pt x="142875" y="160734"/>
                </a:cubicBezTo>
                <a:cubicBezTo>
                  <a:pt x="142875" y="166673"/>
                  <a:pt x="138098" y="171450"/>
                  <a:pt x="132159" y="171450"/>
                </a:cubicBezTo>
                <a:lnTo>
                  <a:pt x="96441" y="171450"/>
                </a:lnTo>
                <a:cubicBezTo>
                  <a:pt x="90502" y="171450"/>
                  <a:pt x="85725" y="166673"/>
                  <a:pt x="85725" y="160734"/>
                </a:cubicBezTo>
                <a:cubicBezTo>
                  <a:pt x="85725" y="154796"/>
                  <a:pt x="90502" y="150019"/>
                  <a:pt x="96441" y="150019"/>
                </a:cubicBezTo>
                <a:lnTo>
                  <a:pt x="107156" y="150019"/>
                </a:lnTo>
                <a:lnTo>
                  <a:pt x="107156" y="121444"/>
                </a:lnTo>
                <a:lnTo>
                  <a:pt x="96441" y="121444"/>
                </a:lnTo>
                <a:cubicBezTo>
                  <a:pt x="90502" y="121444"/>
                  <a:pt x="85725" y="116666"/>
                  <a:pt x="85725" y="110728"/>
                </a:cubicBezTo>
                <a:cubicBezTo>
                  <a:pt x="85725" y="104790"/>
                  <a:pt x="90502" y="100013"/>
                  <a:pt x="96441" y="100013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971550" y="5772150"/>
            <a:ext cx="888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ตัวอย่างการระบุข้อมูล: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71550" y="6076950"/>
            <a:ext cx="88868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5F1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"อัตราการตรวจคัดกรองโรคเบาหวาน </a:t>
            </a:r>
            <a:r>
              <a:rPr lang="en-US" sz="1200" b="1" dirty="0">
                <a:solidFill>
                  <a:srgbClr val="F5F1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ร้อยละ 45</a:t>
            </a:r>
            <a:r>
              <a:rPr lang="en-US" sz="1200" dirty="0">
                <a:solidFill>
                  <a:srgbClr val="F5F1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(ข้อมูลจาก </a:t>
            </a:r>
            <a:r>
              <a:rPr lang="en-US" sz="1200" b="1" dirty="0">
                <a:solidFill>
                  <a:srgbClr val="F5F1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กระทรวงสาธารณสุข</a:t>
            </a:r>
            <a:r>
              <a:rPr lang="en-US" sz="1200" dirty="0">
                <a:solidFill>
                  <a:srgbClr val="F5F1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, </a:t>
            </a:r>
            <a:r>
              <a:rPr lang="en-US" sz="1200" b="1" dirty="0">
                <a:solidFill>
                  <a:srgbClr val="F5F1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ปี 2566</a:t>
            </a:r>
            <a:r>
              <a:rPr lang="en-US" sz="1200" dirty="0">
                <a:solidFill>
                  <a:srgbClr val="F5F1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) มีข้อจำกัด: ไม่รวมข้อมูลจากโรงพยาบาลเอกชน"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2638782" y="2266950"/>
            <a:ext cx="416719" cy="476250"/>
          </a:xfrm>
          <a:custGeom>
            <a:avLst/>
            <a:gdLst/>
            <a:ahLst/>
            <a:cxnLst/>
            <a:rect l="l" t="t" r="r" b="b"/>
            <a:pathLst>
              <a:path w="416719" h="476250">
                <a:moveTo>
                  <a:pt x="416719" y="191430"/>
                </a:moveTo>
                <a:cubicBezTo>
                  <a:pt x="402952" y="200546"/>
                  <a:pt x="387139" y="207894"/>
                  <a:pt x="370675" y="213754"/>
                </a:cubicBezTo>
                <a:cubicBezTo>
                  <a:pt x="326957" y="229381"/>
                  <a:pt x="269565" y="238125"/>
                  <a:pt x="208359" y="238125"/>
                </a:cubicBezTo>
                <a:cubicBezTo>
                  <a:pt x="147154" y="238125"/>
                  <a:pt x="89669" y="229288"/>
                  <a:pt x="46044" y="213754"/>
                </a:cubicBezTo>
                <a:cubicBezTo>
                  <a:pt x="29673" y="207894"/>
                  <a:pt x="13767" y="200546"/>
                  <a:pt x="0" y="191430"/>
                </a:cubicBezTo>
                <a:lnTo>
                  <a:pt x="0" y="267891"/>
                </a:lnTo>
                <a:cubicBezTo>
                  <a:pt x="0" y="309004"/>
                  <a:pt x="93297" y="342305"/>
                  <a:pt x="208359" y="342305"/>
                </a:cubicBezTo>
                <a:cubicBezTo>
                  <a:pt x="323422" y="342305"/>
                  <a:pt x="416719" y="309004"/>
                  <a:pt x="416719" y="267891"/>
                </a:cubicBezTo>
                <a:lnTo>
                  <a:pt x="416719" y="191430"/>
                </a:lnTo>
                <a:close/>
                <a:moveTo>
                  <a:pt x="416719" y="119062"/>
                </a:moveTo>
                <a:lnTo>
                  <a:pt x="416719" y="74414"/>
                </a:lnTo>
                <a:cubicBezTo>
                  <a:pt x="416719" y="33300"/>
                  <a:pt x="323422" y="0"/>
                  <a:pt x="208359" y="0"/>
                </a:cubicBezTo>
                <a:cubicBezTo>
                  <a:pt x="93297" y="0"/>
                  <a:pt x="0" y="33300"/>
                  <a:pt x="0" y="74414"/>
                </a:cubicBezTo>
                <a:lnTo>
                  <a:pt x="0" y="119062"/>
                </a:lnTo>
                <a:cubicBezTo>
                  <a:pt x="0" y="160176"/>
                  <a:pt x="93297" y="193477"/>
                  <a:pt x="208359" y="193477"/>
                </a:cubicBezTo>
                <a:cubicBezTo>
                  <a:pt x="323422" y="193477"/>
                  <a:pt x="416719" y="160176"/>
                  <a:pt x="416719" y="119062"/>
                </a:cubicBezTo>
                <a:close/>
                <a:moveTo>
                  <a:pt x="370675" y="362583"/>
                </a:moveTo>
                <a:cubicBezTo>
                  <a:pt x="327050" y="378116"/>
                  <a:pt x="269658" y="386953"/>
                  <a:pt x="208359" y="386953"/>
                </a:cubicBezTo>
                <a:cubicBezTo>
                  <a:pt x="147061" y="386953"/>
                  <a:pt x="89669" y="378116"/>
                  <a:pt x="46044" y="362583"/>
                </a:cubicBezTo>
                <a:cubicBezTo>
                  <a:pt x="29673" y="356722"/>
                  <a:pt x="13767" y="349374"/>
                  <a:pt x="0" y="340258"/>
                </a:cubicBezTo>
                <a:lnTo>
                  <a:pt x="0" y="401836"/>
                </a:lnTo>
                <a:cubicBezTo>
                  <a:pt x="0" y="442950"/>
                  <a:pt x="93297" y="476250"/>
                  <a:pt x="208359" y="476250"/>
                </a:cubicBezTo>
                <a:cubicBezTo>
                  <a:pt x="323422" y="476250"/>
                  <a:pt x="416719" y="442950"/>
                  <a:pt x="416719" y="401836"/>
                </a:cubicBezTo>
                <a:lnTo>
                  <a:pt x="416719" y="340258"/>
                </a:lnTo>
                <a:cubicBezTo>
                  <a:pt x="402952" y="349374"/>
                  <a:pt x="387139" y="356722"/>
                  <a:pt x="370675" y="362583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5889903" y="2266950"/>
            <a:ext cx="416719" cy="476250"/>
          </a:xfrm>
          <a:custGeom>
            <a:avLst/>
            <a:gdLst/>
            <a:ahLst/>
            <a:cxnLst/>
            <a:rect l="l" t="t" r="r" b="b"/>
            <a:pathLst>
              <a:path w="416719" h="476250">
                <a:moveTo>
                  <a:pt x="119062" y="0"/>
                </a:moveTo>
                <a:cubicBezTo>
                  <a:pt x="135527" y="0"/>
                  <a:pt x="148828" y="13302"/>
                  <a:pt x="148828" y="29766"/>
                </a:cubicBezTo>
                <a:lnTo>
                  <a:pt x="148828" y="59531"/>
                </a:lnTo>
                <a:lnTo>
                  <a:pt x="267891" y="59531"/>
                </a:lnTo>
                <a:lnTo>
                  <a:pt x="267891" y="29766"/>
                </a:lnTo>
                <a:cubicBezTo>
                  <a:pt x="267891" y="13302"/>
                  <a:pt x="281192" y="0"/>
                  <a:pt x="297656" y="0"/>
                </a:cubicBezTo>
                <a:cubicBezTo>
                  <a:pt x="314120" y="0"/>
                  <a:pt x="327422" y="13302"/>
                  <a:pt x="327422" y="29766"/>
                </a:cubicBezTo>
                <a:lnTo>
                  <a:pt x="327422" y="59531"/>
                </a:lnTo>
                <a:lnTo>
                  <a:pt x="357188" y="59531"/>
                </a:lnTo>
                <a:cubicBezTo>
                  <a:pt x="390023" y="59531"/>
                  <a:pt x="416719" y="86227"/>
                  <a:pt x="416719" y="119062"/>
                </a:cubicBezTo>
                <a:lnTo>
                  <a:pt x="416719" y="386953"/>
                </a:lnTo>
                <a:cubicBezTo>
                  <a:pt x="416719" y="419788"/>
                  <a:pt x="390023" y="446484"/>
                  <a:pt x="357188" y="446484"/>
                </a:cubicBezTo>
                <a:lnTo>
                  <a:pt x="59531" y="446484"/>
                </a:lnTo>
                <a:cubicBezTo>
                  <a:pt x="26696" y="446484"/>
                  <a:pt x="0" y="419788"/>
                  <a:pt x="0" y="386953"/>
                </a:cubicBezTo>
                <a:lnTo>
                  <a:pt x="0" y="119062"/>
                </a:lnTo>
                <a:cubicBezTo>
                  <a:pt x="0" y="86227"/>
                  <a:pt x="26696" y="59531"/>
                  <a:pt x="59531" y="59531"/>
                </a:cubicBezTo>
                <a:lnTo>
                  <a:pt x="89297" y="59531"/>
                </a:lnTo>
                <a:lnTo>
                  <a:pt x="89297" y="29766"/>
                </a:lnTo>
                <a:cubicBezTo>
                  <a:pt x="89297" y="13302"/>
                  <a:pt x="102598" y="0"/>
                  <a:pt x="119062" y="0"/>
                </a:cubicBezTo>
                <a:close/>
                <a:moveTo>
                  <a:pt x="59531" y="223242"/>
                </a:moveTo>
                <a:lnTo>
                  <a:pt x="59531" y="253008"/>
                </a:lnTo>
                <a:cubicBezTo>
                  <a:pt x="59531" y="261193"/>
                  <a:pt x="66229" y="267891"/>
                  <a:pt x="74414" y="267891"/>
                </a:cubicBezTo>
                <a:lnTo>
                  <a:pt x="104180" y="267891"/>
                </a:lnTo>
                <a:cubicBezTo>
                  <a:pt x="112365" y="267891"/>
                  <a:pt x="119062" y="261193"/>
                  <a:pt x="119062" y="253008"/>
                </a:cubicBezTo>
                <a:lnTo>
                  <a:pt x="119062" y="223242"/>
                </a:lnTo>
                <a:cubicBezTo>
                  <a:pt x="119062" y="215057"/>
                  <a:pt x="112365" y="208359"/>
                  <a:pt x="104180" y="208359"/>
                </a:cubicBezTo>
                <a:lnTo>
                  <a:pt x="74414" y="208359"/>
                </a:lnTo>
                <a:cubicBezTo>
                  <a:pt x="66229" y="208359"/>
                  <a:pt x="59531" y="215057"/>
                  <a:pt x="59531" y="223242"/>
                </a:cubicBezTo>
                <a:close/>
                <a:moveTo>
                  <a:pt x="178594" y="223242"/>
                </a:moveTo>
                <a:lnTo>
                  <a:pt x="178594" y="253008"/>
                </a:lnTo>
                <a:cubicBezTo>
                  <a:pt x="178594" y="261193"/>
                  <a:pt x="185291" y="267891"/>
                  <a:pt x="193477" y="267891"/>
                </a:cubicBezTo>
                <a:lnTo>
                  <a:pt x="223242" y="267891"/>
                </a:lnTo>
                <a:cubicBezTo>
                  <a:pt x="231428" y="267891"/>
                  <a:pt x="238125" y="261193"/>
                  <a:pt x="238125" y="253008"/>
                </a:cubicBezTo>
                <a:lnTo>
                  <a:pt x="238125" y="223242"/>
                </a:lnTo>
                <a:cubicBezTo>
                  <a:pt x="238125" y="215057"/>
                  <a:pt x="231428" y="208359"/>
                  <a:pt x="223242" y="208359"/>
                </a:cubicBezTo>
                <a:lnTo>
                  <a:pt x="193477" y="208359"/>
                </a:lnTo>
                <a:cubicBezTo>
                  <a:pt x="185291" y="208359"/>
                  <a:pt x="178594" y="215057"/>
                  <a:pt x="178594" y="223242"/>
                </a:cubicBezTo>
                <a:close/>
                <a:moveTo>
                  <a:pt x="312539" y="208359"/>
                </a:moveTo>
                <a:cubicBezTo>
                  <a:pt x="304354" y="208359"/>
                  <a:pt x="297656" y="215057"/>
                  <a:pt x="297656" y="223242"/>
                </a:cubicBezTo>
                <a:lnTo>
                  <a:pt x="297656" y="253008"/>
                </a:lnTo>
                <a:cubicBezTo>
                  <a:pt x="297656" y="261193"/>
                  <a:pt x="304354" y="267891"/>
                  <a:pt x="312539" y="267891"/>
                </a:cubicBezTo>
                <a:lnTo>
                  <a:pt x="342305" y="267891"/>
                </a:lnTo>
                <a:cubicBezTo>
                  <a:pt x="350490" y="267891"/>
                  <a:pt x="357188" y="261193"/>
                  <a:pt x="357188" y="253008"/>
                </a:cubicBezTo>
                <a:lnTo>
                  <a:pt x="357188" y="223242"/>
                </a:lnTo>
                <a:cubicBezTo>
                  <a:pt x="357188" y="215057"/>
                  <a:pt x="350490" y="208359"/>
                  <a:pt x="342305" y="208359"/>
                </a:cubicBezTo>
                <a:lnTo>
                  <a:pt x="312539" y="208359"/>
                </a:lnTo>
                <a:close/>
                <a:moveTo>
                  <a:pt x="59531" y="342305"/>
                </a:moveTo>
                <a:lnTo>
                  <a:pt x="59531" y="372070"/>
                </a:lnTo>
                <a:cubicBezTo>
                  <a:pt x="59531" y="380256"/>
                  <a:pt x="66229" y="386953"/>
                  <a:pt x="74414" y="386953"/>
                </a:cubicBezTo>
                <a:lnTo>
                  <a:pt x="104180" y="386953"/>
                </a:lnTo>
                <a:cubicBezTo>
                  <a:pt x="112365" y="386953"/>
                  <a:pt x="119062" y="380256"/>
                  <a:pt x="119062" y="372070"/>
                </a:cubicBezTo>
                <a:lnTo>
                  <a:pt x="119062" y="342305"/>
                </a:lnTo>
                <a:cubicBezTo>
                  <a:pt x="119062" y="334119"/>
                  <a:pt x="112365" y="327422"/>
                  <a:pt x="104180" y="327422"/>
                </a:cubicBezTo>
                <a:lnTo>
                  <a:pt x="74414" y="327422"/>
                </a:lnTo>
                <a:cubicBezTo>
                  <a:pt x="66229" y="327422"/>
                  <a:pt x="59531" y="334119"/>
                  <a:pt x="59531" y="342305"/>
                </a:cubicBezTo>
                <a:close/>
                <a:moveTo>
                  <a:pt x="193477" y="327422"/>
                </a:moveTo>
                <a:cubicBezTo>
                  <a:pt x="185291" y="327422"/>
                  <a:pt x="178594" y="334119"/>
                  <a:pt x="178594" y="342305"/>
                </a:cubicBezTo>
                <a:lnTo>
                  <a:pt x="178594" y="372070"/>
                </a:lnTo>
                <a:cubicBezTo>
                  <a:pt x="178594" y="380256"/>
                  <a:pt x="185291" y="386953"/>
                  <a:pt x="193477" y="386953"/>
                </a:cubicBezTo>
                <a:lnTo>
                  <a:pt x="223242" y="386953"/>
                </a:lnTo>
                <a:cubicBezTo>
                  <a:pt x="231428" y="386953"/>
                  <a:pt x="238125" y="380256"/>
                  <a:pt x="238125" y="372070"/>
                </a:cubicBezTo>
                <a:lnTo>
                  <a:pt x="238125" y="342305"/>
                </a:lnTo>
                <a:cubicBezTo>
                  <a:pt x="238125" y="334119"/>
                  <a:pt x="231428" y="327422"/>
                  <a:pt x="223242" y="327422"/>
                </a:cubicBezTo>
                <a:lnTo>
                  <a:pt x="193477" y="327422"/>
                </a:lnTo>
                <a:close/>
                <a:moveTo>
                  <a:pt x="297656" y="342305"/>
                </a:moveTo>
                <a:lnTo>
                  <a:pt x="297656" y="372070"/>
                </a:lnTo>
                <a:cubicBezTo>
                  <a:pt x="297656" y="380256"/>
                  <a:pt x="304354" y="386953"/>
                  <a:pt x="312539" y="386953"/>
                </a:cubicBezTo>
                <a:lnTo>
                  <a:pt x="342305" y="386953"/>
                </a:lnTo>
                <a:cubicBezTo>
                  <a:pt x="350490" y="386953"/>
                  <a:pt x="357188" y="380256"/>
                  <a:pt x="357188" y="372070"/>
                </a:cubicBezTo>
                <a:lnTo>
                  <a:pt x="357188" y="342305"/>
                </a:lnTo>
                <a:cubicBezTo>
                  <a:pt x="357188" y="334119"/>
                  <a:pt x="350490" y="327422"/>
                  <a:pt x="342305" y="327422"/>
                </a:cubicBezTo>
                <a:lnTo>
                  <a:pt x="312539" y="327422"/>
                </a:lnTo>
                <a:cubicBezTo>
                  <a:pt x="304354" y="327422"/>
                  <a:pt x="297656" y="334119"/>
                  <a:pt x="297656" y="342305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9111377" y="2266950"/>
            <a:ext cx="476250" cy="476250"/>
          </a:xfrm>
          <a:custGeom>
            <a:avLst/>
            <a:gdLst/>
            <a:ahLst/>
            <a:cxnLst/>
            <a:rect l="l" t="t" r="r" b="b"/>
            <a:pathLst>
              <a:path w="476250" h="476250">
                <a:moveTo>
                  <a:pt x="238125" y="476250"/>
                </a:moveTo>
                <a:cubicBezTo>
                  <a:pt x="369550" y="476250"/>
                  <a:pt x="476250" y="369550"/>
                  <a:pt x="476250" y="238125"/>
                </a:cubicBezTo>
                <a:cubicBezTo>
                  <a:pt x="476250" y="106700"/>
                  <a:pt x="369550" y="0"/>
                  <a:pt x="238125" y="0"/>
                </a:cubicBezTo>
                <a:cubicBezTo>
                  <a:pt x="106700" y="0"/>
                  <a:pt x="0" y="106700"/>
                  <a:pt x="0" y="238125"/>
                </a:cubicBezTo>
                <a:cubicBezTo>
                  <a:pt x="0" y="369550"/>
                  <a:pt x="106700" y="476250"/>
                  <a:pt x="238125" y="476250"/>
                </a:cubicBezTo>
                <a:close/>
                <a:moveTo>
                  <a:pt x="238125" y="126504"/>
                </a:moveTo>
                <a:cubicBezTo>
                  <a:pt x="250496" y="126504"/>
                  <a:pt x="260449" y="136457"/>
                  <a:pt x="260449" y="148828"/>
                </a:cubicBezTo>
                <a:lnTo>
                  <a:pt x="260449" y="253008"/>
                </a:lnTo>
                <a:cubicBezTo>
                  <a:pt x="260449" y="265379"/>
                  <a:pt x="250496" y="275332"/>
                  <a:pt x="238125" y="275332"/>
                </a:cubicBezTo>
                <a:cubicBezTo>
                  <a:pt x="225754" y="275332"/>
                  <a:pt x="215801" y="265379"/>
                  <a:pt x="215801" y="253008"/>
                </a:cubicBezTo>
                <a:lnTo>
                  <a:pt x="215801" y="148828"/>
                </a:lnTo>
                <a:cubicBezTo>
                  <a:pt x="215801" y="136457"/>
                  <a:pt x="225754" y="126504"/>
                  <a:pt x="238125" y="126504"/>
                </a:cubicBezTo>
                <a:close/>
                <a:moveTo>
                  <a:pt x="213289" y="327422"/>
                </a:moveTo>
                <a:cubicBezTo>
                  <a:pt x="212724" y="318203"/>
                  <a:pt x="217322" y="309432"/>
                  <a:pt x="225224" y="304652"/>
                </a:cubicBezTo>
                <a:cubicBezTo>
                  <a:pt x="233127" y="299872"/>
                  <a:pt x="243030" y="299872"/>
                  <a:pt x="250933" y="304652"/>
                </a:cubicBezTo>
                <a:cubicBezTo>
                  <a:pt x="258835" y="309432"/>
                  <a:pt x="263433" y="318203"/>
                  <a:pt x="262868" y="327422"/>
                </a:cubicBezTo>
                <a:cubicBezTo>
                  <a:pt x="263433" y="336641"/>
                  <a:pt x="258835" y="345411"/>
                  <a:pt x="250933" y="350192"/>
                </a:cubicBezTo>
                <a:cubicBezTo>
                  <a:pt x="243030" y="354972"/>
                  <a:pt x="233127" y="354972"/>
                  <a:pt x="225224" y="350192"/>
                </a:cubicBezTo>
                <a:cubicBezTo>
                  <a:pt x="217322" y="345411"/>
                  <a:pt x="212724" y="336641"/>
                  <a:pt x="213289" y="327422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572500" y="0"/>
            <a:ext cx="3619500" cy="6858000"/>
          </a:xfrm>
          <a:custGeom>
            <a:avLst/>
            <a:gdLst/>
            <a:ahLst/>
            <a:cxnLst/>
            <a:rect l="l" t="t" r="r" b="b"/>
            <a:pathLst>
              <a:path w="3619500" h="6858000">
                <a:moveTo>
                  <a:pt x="0" y="0"/>
                </a:moveTo>
                <a:lnTo>
                  <a:pt x="3619500" y="0"/>
                </a:lnTo>
                <a:lnTo>
                  <a:pt x="36195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476750"/>
            <a:ext cx="2381250" cy="2381250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0" y="0"/>
                </a:moveTo>
                <a:lnTo>
                  <a:pt x="1190625" y="0"/>
                </a:lnTo>
                <a:cubicBezTo>
                  <a:pt x="1847749" y="0"/>
                  <a:pt x="2381250" y="533501"/>
                  <a:pt x="2381250" y="1190625"/>
                </a:cubicBezTo>
                <a:lnTo>
                  <a:pt x="2381250" y="2381250"/>
                </a:lnTo>
                <a:lnTo>
                  <a:pt x="0" y="2381250"/>
                </a:lnTo>
                <a:lnTo>
                  <a:pt x="0" y="0"/>
                </a:ln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1000" y="1190625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0" y="0"/>
                </a:moveTo>
                <a:lnTo>
                  <a:pt x="76200" y="0"/>
                </a:lnTo>
                <a:lnTo>
                  <a:pt x="762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71500" y="1071563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VISUALIZATION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1500" y="1262063"/>
            <a:ext cx="270510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เลือกกราฟให้ถูก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1500" y="1766888"/>
            <a:ext cx="7515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ไม่ใช้กราฟผิดประเภท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00050" y="2109788"/>
            <a:ext cx="7600950" cy="895350"/>
          </a:xfrm>
          <a:custGeom>
            <a:avLst/>
            <a:gdLst/>
            <a:ahLst/>
            <a:cxnLst/>
            <a:rect l="l" t="t" r="r" b="b"/>
            <a:pathLst>
              <a:path w="7600950" h="895350">
                <a:moveTo>
                  <a:pt x="38100" y="0"/>
                </a:moveTo>
                <a:lnTo>
                  <a:pt x="7486650" y="0"/>
                </a:lnTo>
                <a:cubicBezTo>
                  <a:pt x="7549776" y="0"/>
                  <a:pt x="7600950" y="51174"/>
                  <a:pt x="7600950" y="114300"/>
                </a:cubicBezTo>
                <a:lnTo>
                  <a:pt x="7600950" y="781050"/>
                </a:lnTo>
                <a:cubicBezTo>
                  <a:pt x="7600950" y="844176"/>
                  <a:pt x="7549776" y="895350"/>
                  <a:pt x="7486650" y="895350"/>
                </a:cubicBezTo>
                <a:lnTo>
                  <a:pt x="38100" y="895350"/>
                </a:lnTo>
                <a:cubicBezTo>
                  <a:pt x="17058" y="895350"/>
                  <a:pt x="0" y="878292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400050" y="2109788"/>
            <a:ext cx="38100" cy="895350"/>
          </a:xfrm>
          <a:custGeom>
            <a:avLst/>
            <a:gdLst/>
            <a:ahLst/>
            <a:cxnLst/>
            <a:rect l="l" t="t" r="r" b="b"/>
            <a:pathLst>
              <a:path w="38100" h="895350">
                <a:moveTo>
                  <a:pt x="38100" y="0"/>
                </a:moveTo>
                <a:lnTo>
                  <a:pt x="38100" y="0"/>
                </a:lnTo>
                <a:lnTo>
                  <a:pt x="38100" y="895350"/>
                </a:lnTo>
                <a:lnTo>
                  <a:pt x="38100" y="895350"/>
                </a:lnTo>
                <a:cubicBezTo>
                  <a:pt x="17072" y="895350"/>
                  <a:pt x="0" y="878278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571500" y="22621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723900" y="241458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257300" y="2262188"/>
            <a:ext cx="6686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Trend = กราฟเส้น (Line Chart)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57300" y="2605088"/>
            <a:ext cx="66675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แสดงการเปลี่ยนแปลงตามเวลา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แนวโน้มขึ้นหรือลง เช่น อัตราป่วยต่อปี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00050" y="3157538"/>
            <a:ext cx="7600950" cy="895350"/>
          </a:xfrm>
          <a:custGeom>
            <a:avLst/>
            <a:gdLst/>
            <a:ahLst/>
            <a:cxnLst/>
            <a:rect l="l" t="t" r="r" b="b"/>
            <a:pathLst>
              <a:path w="7600950" h="895350">
                <a:moveTo>
                  <a:pt x="38100" y="0"/>
                </a:moveTo>
                <a:lnTo>
                  <a:pt x="7486650" y="0"/>
                </a:lnTo>
                <a:cubicBezTo>
                  <a:pt x="7549776" y="0"/>
                  <a:pt x="7600950" y="51174"/>
                  <a:pt x="7600950" y="114300"/>
                </a:cubicBezTo>
                <a:lnTo>
                  <a:pt x="7600950" y="781050"/>
                </a:lnTo>
                <a:cubicBezTo>
                  <a:pt x="7600950" y="844176"/>
                  <a:pt x="7549776" y="895350"/>
                  <a:pt x="7486650" y="895350"/>
                </a:cubicBezTo>
                <a:lnTo>
                  <a:pt x="38100" y="895350"/>
                </a:lnTo>
                <a:cubicBezTo>
                  <a:pt x="17058" y="895350"/>
                  <a:pt x="0" y="878292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00050" y="3157538"/>
            <a:ext cx="38100" cy="895350"/>
          </a:xfrm>
          <a:custGeom>
            <a:avLst/>
            <a:gdLst/>
            <a:ahLst/>
            <a:cxnLst/>
            <a:rect l="l" t="t" r="r" b="b"/>
            <a:pathLst>
              <a:path w="38100" h="895350">
                <a:moveTo>
                  <a:pt x="38100" y="0"/>
                </a:moveTo>
                <a:lnTo>
                  <a:pt x="38100" y="0"/>
                </a:lnTo>
                <a:lnTo>
                  <a:pt x="38100" y="895350"/>
                </a:lnTo>
                <a:lnTo>
                  <a:pt x="38100" y="895350"/>
                </a:lnTo>
                <a:cubicBezTo>
                  <a:pt x="17072" y="895350"/>
                  <a:pt x="0" y="878278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71500" y="330993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23900" y="346233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257300" y="3309938"/>
            <a:ext cx="6686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Compare = กราฟแท่ง (Bar Chart)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257300" y="3652838"/>
            <a:ext cx="66675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เปรียบเทียบหลายกลุ่ม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แสดงความแตกต่างระหว่างกลุ่ม เช่น เปรียบเทียบจังหวัด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00050" y="4205288"/>
            <a:ext cx="7600950" cy="895350"/>
          </a:xfrm>
          <a:custGeom>
            <a:avLst/>
            <a:gdLst/>
            <a:ahLst/>
            <a:cxnLst/>
            <a:rect l="l" t="t" r="r" b="b"/>
            <a:pathLst>
              <a:path w="7600950" h="895350">
                <a:moveTo>
                  <a:pt x="38100" y="0"/>
                </a:moveTo>
                <a:lnTo>
                  <a:pt x="7486650" y="0"/>
                </a:lnTo>
                <a:cubicBezTo>
                  <a:pt x="7549776" y="0"/>
                  <a:pt x="7600950" y="51174"/>
                  <a:pt x="7600950" y="114300"/>
                </a:cubicBezTo>
                <a:lnTo>
                  <a:pt x="7600950" y="781050"/>
                </a:lnTo>
                <a:cubicBezTo>
                  <a:pt x="7600950" y="844176"/>
                  <a:pt x="7549776" y="895350"/>
                  <a:pt x="7486650" y="895350"/>
                </a:cubicBezTo>
                <a:lnTo>
                  <a:pt x="38100" y="895350"/>
                </a:lnTo>
                <a:cubicBezTo>
                  <a:pt x="17058" y="895350"/>
                  <a:pt x="0" y="878292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400050" y="4205288"/>
            <a:ext cx="38100" cy="895350"/>
          </a:xfrm>
          <a:custGeom>
            <a:avLst/>
            <a:gdLst/>
            <a:ahLst/>
            <a:cxnLst/>
            <a:rect l="l" t="t" r="r" b="b"/>
            <a:pathLst>
              <a:path w="38100" h="895350">
                <a:moveTo>
                  <a:pt x="38100" y="0"/>
                </a:moveTo>
                <a:lnTo>
                  <a:pt x="38100" y="0"/>
                </a:lnTo>
                <a:lnTo>
                  <a:pt x="38100" y="895350"/>
                </a:lnTo>
                <a:lnTo>
                  <a:pt x="38100" y="895350"/>
                </a:lnTo>
                <a:cubicBezTo>
                  <a:pt x="17072" y="895350"/>
                  <a:pt x="0" y="878278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71500" y="43576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709613" y="4510088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28779" y="107156"/>
                </a:moveTo>
                <a:lnTo>
                  <a:pt x="150197" y="107156"/>
                </a:lnTo>
                <a:cubicBezTo>
                  <a:pt x="142295" y="107156"/>
                  <a:pt x="135910" y="100772"/>
                  <a:pt x="135910" y="92869"/>
                </a:cubicBezTo>
                <a:lnTo>
                  <a:pt x="135910" y="14288"/>
                </a:lnTo>
                <a:cubicBezTo>
                  <a:pt x="135910" y="6385"/>
                  <a:pt x="142339" y="-89"/>
                  <a:pt x="150153" y="938"/>
                </a:cubicBezTo>
                <a:cubicBezTo>
                  <a:pt x="197927" y="7278"/>
                  <a:pt x="235788" y="45140"/>
                  <a:pt x="242128" y="92913"/>
                </a:cubicBezTo>
                <a:cubicBezTo>
                  <a:pt x="243155" y="100727"/>
                  <a:pt x="236681" y="107156"/>
                  <a:pt x="228779" y="107156"/>
                </a:cubicBezTo>
                <a:close/>
                <a:moveTo>
                  <a:pt x="99387" y="16609"/>
                </a:moveTo>
                <a:cubicBezTo>
                  <a:pt x="107469" y="14913"/>
                  <a:pt x="114479" y="21521"/>
                  <a:pt x="114479" y="29781"/>
                </a:cubicBezTo>
                <a:lnTo>
                  <a:pt x="114479" y="117872"/>
                </a:lnTo>
                <a:cubicBezTo>
                  <a:pt x="114479" y="120372"/>
                  <a:pt x="115372" y="122783"/>
                  <a:pt x="116934" y="124703"/>
                </a:cubicBezTo>
                <a:lnTo>
                  <a:pt x="175915" y="195873"/>
                </a:lnTo>
                <a:cubicBezTo>
                  <a:pt x="181139" y="202168"/>
                  <a:pt x="180023" y="211678"/>
                  <a:pt x="172834" y="215563"/>
                </a:cubicBezTo>
                <a:cubicBezTo>
                  <a:pt x="157609" y="223867"/>
                  <a:pt x="140151" y="228600"/>
                  <a:pt x="121622" y="228600"/>
                </a:cubicBezTo>
                <a:cubicBezTo>
                  <a:pt x="62463" y="228600"/>
                  <a:pt x="14466" y="180603"/>
                  <a:pt x="14466" y="121444"/>
                </a:cubicBezTo>
                <a:cubicBezTo>
                  <a:pt x="14466" y="69875"/>
                  <a:pt x="50855" y="26834"/>
                  <a:pt x="99387" y="16609"/>
                </a:cubicBezTo>
                <a:close/>
                <a:moveTo>
                  <a:pt x="213330" y="128588"/>
                </a:moveTo>
                <a:lnTo>
                  <a:pt x="241905" y="128588"/>
                </a:lnTo>
                <a:cubicBezTo>
                  <a:pt x="250165" y="128588"/>
                  <a:pt x="256773" y="135597"/>
                  <a:pt x="255077" y="143679"/>
                </a:cubicBezTo>
                <a:cubicBezTo>
                  <a:pt x="250522" y="165289"/>
                  <a:pt x="239450" y="184487"/>
                  <a:pt x="224001" y="199132"/>
                </a:cubicBezTo>
                <a:cubicBezTo>
                  <a:pt x="218509" y="204356"/>
                  <a:pt x="209892" y="203240"/>
                  <a:pt x="205070" y="197391"/>
                </a:cubicBezTo>
                <a:lnTo>
                  <a:pt x="167387" y="151983"/>
                </a:lnTo>
                <a:cubicBezTo>
                  <a:pt x="159663" y="142652"/>
                  <a:pt x="166315" y="128588"/>
                  <a:pt x="178371" y="128588"/>
                </a:cubicBezTo>
                <a:lnTo>
                  <a:pt x="213286" y="128588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257300" y="4357688"/>
            <a:ext cx="6686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Share = กราฟวงกลม (Pie Chart)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257300" y="4700588"/>
            <a:ext cx="66675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แสดงสัดส่วน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ของแต่ละส่วนใน整体 เช่น สัดส่วนประชากรตามกลุ่มอายุ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1000" y="5253038"/>
            <a:ext cx="7620000" cy="533400"/>
          </a:xfrm>
          <a:custGeom>
            <a:avLst/>
            <a:gdLst/>
            <a:ahLst/>
            <a:cxnLst/>
            <a:rect l="l" t="t" r="r" b="b"/>
            <a:pathLst>
              <a:path w="7620000" h="533400">
                <a:moveTo>
                  <a:pt x="114302" y="0"/>
                </a:moveTo>
                <a:lnTo>
                  <a:pt x="7505698" y="0"/>
                </a:lnTo>
                <a:cubicBezTo>
                  <a:pt x="7568783" y="0"/>
                  <a:pt x="7620000" y="51217"/>
                  <a:pt x="7620000" y="114302"/>
                </a:cubicBezTo>
                <a:lnTo>
                  <a:pt x="7620000" y="419098"/>
                </a:lnTo>
                <a:cubicBezTo>
                  <a:pt x="7620000" y="482183"/>
                  <a:pt x="7568783" y="533400"/>
                  <a:pt x="75056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561975" y="540543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4563" y="74563"/>
                </a:moveTo>
                <a:cubicBezTo>
                  <a:pt x="78760" y="70366"/>
                  <a:pt x="85546" y="70366"/>
                  <a:pt x="89699" y="74563"/>
                </a:cubicBezTo>
                <a:lnTo>
                  <a:pt x="114255" y="99120"/>
                </a:lnTo>
                <a:lnTo>
                  <a:pt x="138812" y="74563"/>
                </a:lnTo>
                <a:cubicBezTo>
                  <a:pt x="143009" y="70366"/>
                  <a:pt x="149796" y="70366"/>
                  <a:pt x="153948" y="74563"/>
                </a:cubicBezTo>
                <a:cubicBezTo>
                  <a:pt x="158100" y="78760"/>
                  <a:pt x="158145" y="85546"/>
                  <a:pt x="153948" y="89699"/>
                </a:cubicBezTo>
                <a:lnTo>
                  <a:pt x="129391" y="114255"/>
                </a:lnTo>
                <a:lnTo>
                  <a:pt x="153948" y="138812"/>
                </a:lnTo>
                <a:cubicBezTo>
                  <a:pt x="158145" y="143009"/>
                  <a:pt x="158145" y="149796"/>
                  <a:pt x="153948" y="153948"/>
                </a:cubicBezTo>
                <a:cubicBezTo>
                  <a:pt x="149751" y="158100"/>
                  <a:pt x="142964" y="158145"/>
                  <a:pt x="138812" y="153948"/>
                </a:cubicBezTo>
                <a:lnTo>
                  <a:pt x="114255" y="129391"/>
                </a:lnTo>
                <a:lnTo>
                  <a:pt x="89699" y="153948"/>
                </a:lnTo>
                <a:cubicBezTo>
                  <a:pt x="85502" y="158145"/>
                  <a:pt x="78715" y="158145"/>
                  <a:pt x="74563" y="153948"/>
                </a:cubicBezTo>
                <a:cubicBezTo>
                  <a:pt x="70411" y="149751"/>
                  <a:pt x="70366" y="142964"/>
                  <a:pt x="74563" y="138812"/>
                </a:cubicBezTo>
                <a:lnTo>
                  <a:pt x="99120" y="114255"/>
                </a:lnTo>
                <a:lnTo>
                  <a:pt x="74563" y="89699"/>
                </a:lnTo>
                <a:cubicBezTo>
                  <a:pt x="70366" y="85502"/>
                  <a:pt x="70366" y="78715"/>
                  <a:pt x="74563" y="74563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933450" y="5405438"/>
            <a:ext cx="3686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หลีกเลี่ยง 3D และ เอฟเฟกต์ที่ไม่จำเป็น ทำให้อ่านยาก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9239250" y="2270759"/>
            <a:ext cx="1524000" cy="1524000"/>
          </a:xfrm>
          <a:custGeom>
            <a:avLst/>
            <a:gdLst/>
            <a:ahLst/>
            <a:cxnLst/>
            <a:rect l="l" t="t" r="r" b="b"/>
            <a:pathLst>
              <a:path w="1524000" h="1524000">
                <a:moveTo>
                  <a:pt x="95250" y="95250"/>
                </a:moveTo>
                <a:cubicBezTo>
                  <a:pt x="147935" y="95250"/>
                  <a:pt x="190500" y="137815"/>
                  <a:pt x="190500" y="190500"/>
                </a:cubicBezTo>
                <a:lnTo>
                  <a:pt x="190500" y="1190625"/>
                </a:lnTo>
                <a:cubicBezTo>
                  <a:pt x="190500" y="1216819"/>
                  <a:pt x="211931" y="1238250"/>
                  <a:pt x="238125" y="1238250"/>
                </a:cubicBezTo>
                <a:lnTo>
                  <a:pt x="1428750" y="1238250"/>
                </a:lnTo>
                <a:cubicBezTo>
                  <a:pt x="1481435" y="1238250"/>
                  <a:pt x="1524000" y="1280815"/>
                  <a:pt x="1524000" y="1333500"/>
                </a:cubicBezTo>
                <a:cubicBezTo>
                  <a:pt x="1524000" y="1386185"/>
                  <a:pt x="1481435" y="1428750"/>
                  <a:pt x="1428750" y="1428750"/>
                </a:cubicBezTo>
                <a:lnTo>
                  <a:pt x="238125" y="1428750"/>
                </a:lnTo>
                <a:cubicBezTo>
                  <a:pt x="106561" y="1428750"/>
                  <a:pt x="0" y="1322189"/>
                  <a:pt x="0" y="1190625"/>
                </a:cubicBezTo>
                <a:lnTo>
                  <a:pt x="0" y="190500"/>
                </a:lnTo>
                <a:cubicBezTo>
                  <a:pt x="0" y="137815"/>
                  <a:pt x="42565" y="95250"/>
                  <a:pt x="95250" y="95250"/>
                </a:cubicBezTo>
                <a:close/>
                <a:moveTo>
                  <a:pt x="714375" y="285750"/>
                </a:moveTo>
                <a:cubicBezTo>
                  <a:pt x="734318" y="285750"/>
                  <a:pt x="753368" y="294084"/>
                  <a:pt x="767060" y="308967"/>
                </a:cubicBezTo>
                <a:lnTo>
                  <a:pt x="978694" y="539651"/>
                </a:lnTo>
                <a:lnTo>
                  <a:pt x="1116211" y="401836"/>
                </a:lnTo>
                <a:cubicBezTo>
                  <a:pt x="1144191" y="373856"/>
                  <a:pt x="1189434" y="373856"/>
                  <a:pt x="1217116" y="401836"/>
                </a:cubicBezTo>
                <a:lnTo>
                  <a:pt x="1407616" y="592336"/>
                </a:lnTo>
                <a:cubicBezTo>
                  <a:pt x="1421011" y="605730"/>
                  <a:pt x="1428452" y="623888"/>
                  <a:pt x="1428452" y="642938"/>
                </a:cubicBezTo>
                <a:lnTo>
                  <a:pt x="1428452" y="976312"/>
                </a:lnTo>
                <a:cubicBezTo>
                  <a:pt x="1428452" y="1015901"/>
                  <a:pt x="1396603" y="1047750"/>
                  <a:pt x="1357015" y="1047750"/>
                </a:cubicBezTo>
                <a:lnTo>
                  <a:pt x="452140" y="1047750"/>
                </a:lnTo>
                <a:cubicBezTo>
                  <a:pt x="412552" y="1047750"/>
                  <a:pt x="380702" y="1015901"/>
                  <a:pt x="380702" y="976312"/>
                </a:cubicBezTo>
                <a:lnTo>
                  <a:pt x="380702" y="642938"/>
                </a:lnTo>
                <a:cubicBezTo>
                  <a:pt x="380702" y="625078"/>
                  <a:pt x="387548" y="607814"/>
                  <a:pt x="399455" y="594717"/>
                </a:cubicBezTo>
                <a:lnTo>
                  <a:pt x="661392" y="308967"/>
                </a:lnTo>
                <a:cubicBezTo>
                  <a:pt x="674787" y="294084"/>
                  <a:pt x="694134" y="285750"/>
                  <a:pt x="714077" y="285750"/>
                </a:cubicBezTo>
                <a:close/>
              </a:path>
            </a:pathLst>
          </a:custGeom>
          <a:solidFill>
            <a:srgbClr val="F5F1EB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8991600" y="3977641"/>
            <a:ext cx="2019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เลือกกราฟ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005888" y="4320541"/>
            <a:ext cx="1990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ให้เหมาะกับข้อมูล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333500"/>
          </a:xfrm>
          <a:custGeom>
            <a:avLst/>
            <a:gdLst/>
            <a:ahLst/>
            <a:cxnLst/>
            <a:rect l="l" t="t" r="r" b="b"/>
            <a:pathLst>
              <a:path w="12192000" h="1333500">
                <a:moveTo>
                  <a:pt x="0" y="0"/>
                </a:moveTo>
                <a:lnTo>
                  <a:pt x="12192000" y="0"/>
                </a:lnTo>
                <a:lnTo>
                  <a:pt x="121920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8858250" y="3524250"/>
            <a:ext cx="3333750" cy="3333750"/>
          </a:xfrm>
          <a:custGeom>
            <a:avLst/>
            <a:gdLst/>
            <a:ahLst/>
            <a:cxnLst/>
            <a:rect l="l" t="t" r="r" b="b"/>
            <a:pathLst>
              <a:path w="3333750" h="3333750">
                <a:moveTo>
                  <a:pt x="1666875" y="0"/>
                </a:moveTo>
                <a:lnTo>
                  <a:pt x="3333750" y="0"/>
                </a:lnTo>
                <a:lnTo>
                  <a:pt x="3333750" y="3333750"/>
                </a:lnTo>
                <a:lnTo>
                  <a:pt x="0" y="3333750"/>
                </a:lnTo>
                <a:lnTo>
                  <a:pt x="0" y="1666875"/>
                </a:lnTo>
                <a:cubicBezTo>
                  <a:pt x="0" y="746902"/>
                  <a:pt x="746902" y="0"/>
                  <a:pt x="1666875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47663" y="175845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53" dirty="0">
                <a:solidFill>
                  <a:srgbClr val="F5F1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STORYTELLING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85750" y="404445"/>
            <a:ext cx="1162050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การเล่าเรื่องด้วยข้อมูล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38138" y="956895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ทำให้ข้อมูล "เล่าเรื่อง"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1676400"/>
            <a:ext cx="5600700" cy="1219200"/>
          </a:xfrm>
          <a:custGeom>
            <a:avLst/>
            <a:gdLst/>
            <a:ahLst/>
            <a:cxnLst/>
            <a:rect l="l" t="t" r="r" b="b"/>
            <a:pathLst>
              <a:path w="5600700" h="121920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1104900"/>
                </a:lnTo>
                <a:cubicBezTo>
                  <a:pt x="5600700" y="1167984"/>
                  <a:pt x="5549484" y="1219200"/>
                  <a:pt x="5486400" y="1219200"/>
                </a:cubicBezTo>
                <a:lnTo>
                  <a:pt x="114300" y="1219200"/>
                </a:lnTo>
                <a:cubicBezTo>
                  <a:pt x="51216" y="1219200"/>
                  <a:pt x="0" y="1167984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81000" y="1676400"/>
            <a:ext cx="5600700" cy="38100"/>
          </a:xfrm>
          <a:custGeom>
            <a:avLst/>
            <a:gdLst/>
            <a:ahLst/>
            <a:cxnLst/>
            <a:rect l="l" t="t" r="r" b="b"/>
            <a:pathLst>
              <a:path w="5600700" h="3810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71500" y="18859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54380" y="1962150"/>
            <a:ext cx="209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43000" y="198120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Insight ต่อ 1 สไลด์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1500" y="2457450"/>
            <a:ext cx="5295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อย่ายัดหลายเรื่อง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ในสไลด์เดียว ให้ผู้อ่านโฟกัสที่จุดสำคัญเพียงจุดเดียว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3067050"/>
            <a:ext cx="5600700" cy="1219200"/>
          </a:xfrm>
          <a:custGeom>
            <a:avLst/>
            <a:gdLst/>
            <a:ahLst/>
            <a:cxnLst/>
            <a:rect l="l" t="t" r="r" b="b"/>
            <a:pathLst>
              <a:path w="5600700" h="121920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1104900"/>
                </a:lnTo>
                <a:cubicBezTo>
                  <a:pt x="5600700" y="1167984"/>
                  <a:pt x="5549484" y="1219200"/>
                  <a:pt x="5486400" y="1219200"/>
                </a:cubicBezTo>
                <a:lnTo>
                  <a:pt x="114300" y="1219200"/>
                </a:lnTo>
                <a:cubicBezTo>
                  <a:pt x="51216" y="1219200"/>
                  <a:pt x="0" y="1167984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381000" y="3067050"/>
            <a:ext cx="5600700" cy="38100"/>
          </a:xfrm>
          <a:custGeom>
            <a:avLst/>
            <a:gdLst/>
            <a:ahLst/>
            <a:cxnLst/>
            <a:rect l="l" t="t" r="r" b="b"/>
            <a:pathLst>
              <a:path w="5600700" h="3810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571500" y="3276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33663" y="3352800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43000" y="3371850"/>
            <a:ext cx="3324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โครงสร้าง: คำถาม → ข้อมูล → Insight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71500" y="3848100"/>
            <a:ext cx="5295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เริ่มจากคำถามหรือปัญหา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ตามด้วยข้อมูล แล้วสรุป insight ที่ตอบคำถาม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1000" y="4457700"/>
            <a:ext cx="5600700" cy="1219200"/>
          </a:xfrm>
          <a:custGeom>
            <a:avLst/>
            <a:gdLst/>
            <a:ahLst/>
            <a:cxnLst/>
            <a:rect l="l" t="t" r="r" b="b"/>
            <a:pathLst>
              <a:path w="5600700" h="121920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1104900"/>
                </a:lnTo>
                <a:cubicBezTo>
                  <a:pt x="5600700" y="1167984"/>
                  <a:pt x="5549484" y="1219200"/>
                  <a:pt x="5486400" y="1219200"/>
                </a:cubicBezTo>
                <a:lnTo>
                  <a:pt x="114300" y="1219200"/>
                </a:lnTo>
                <a:cubicBezTo>
                  <a:pt x="51216" y="1219200"/>
                  <a:pt x="0" y="1167984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381000" y="4457700"/>
            <a:ext cx="5600700" cy="38100"/>
          </a:xfrm>
          <a:custGeom>
            <a:avLst/>
            <a:gdLst/>
            <a:ahLst/>
            <a:cxnLst/>
            <a:rect l="l" t="t" r="r" b="b"/>
            <a:pathLst>
              <a:path w="5600700" h="3810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571500" y="4667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732592" y="4743450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43000" y="4762500"/>
            <a:ext cx="2333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 Spotlight เน้นจุดสำคัญ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71500" y="5238750"/>
            <a:ext cx="5295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Highlight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จุดที่ต้องการให้ผู้อ่านสนใจ ใช้สี ตัวหนา หรือกรอบเน้น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10300" y="1657350"/>
            <a:ext cx="5600700" cy="4438650"/>
          </a:xfrm>
          <a:custGeom>
            <a:avLst/>
            <a:gdLst/>
            <a:ahLst/>
            <a:cxnLst/>
            <a:rect l="l" t="t" r="r" b="b"/>
            <a:pathLst>
              <a:path w="5600700" h="4438650">
                <a:moveTo>
                  <a:pt x="152379" y="0"/>
                </a:moveTo>
                <a:lnTo>
                  <a:pt x="5448321" y="0"/>
                </a:lnTo>
                <a:cubicBezTo>
                  <a:pt x="5532421" y="0"/>
                  <a:pt x="5600700" y="68279"/>
                  <a:pt x="5600700" y="152379"/>
                </a:cubicBezTo>
                <a:lnTo>
                  <a:pt x="5600700" y="4286271"/>
                </a:lnTo>
                <a:cubicBezTo>
                  <a:pt x="5600700" y="4370428"/>
                  <a:pt x="5532478" y="4438650"/>
                  <a:pt x="5448321" y="4438650"/>
                </a:cubicBezTo>
                <a:lnTo>
                  <a:pt x="152379" y="4438650"/>
                </a:lnTo>
                <a:cubicBezTo>
                  <a:pt x="68279" y="4438650"/>
                  <a:pt x="0" y="4370371"/>
                  <a:pt x="0" y="4286271"/>
                </a:cubicBezTo>
                <a:lnTo>
                  <a:pt x="0" y="152379"/>
                </a:lnTo>
                <a:cubicBezTo>
                  <a:pt x="0" y="68222"/>
                  <a:pt x="68222" y="0"/>
                  <a:pt x="152379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8796338" y="1885950"/>
            <a:ext cx="428625" cy="571500"/>
          </a:xfrm>
          <a:custGeom>
            <a:avLst/>
            <a:gdLst/>
            <a:ahLst/>
            <a:cxnLst/>
            <a:rect l="l" t="t" r="r" b="b"/>
            <a:pathLst>
              <a:path w="428625" h="571500">
                <a:moveTo>
                  <a:pt x="326938" y="428625"/>
                </a:moveTo>
                <a:cubicBezTo>
                  <a:pt x="335087" y="403733"/>
                  <a:pt x="351383" y="381186"/>
                  <a:pt x="369801" y="361764"/>
                </a:cubicBezTo>
                <a:cubicBezTo>
                  <a:pt x="406301" y="323366"/>
                  <a:pt x="428625" y="271463"/>
                  <a:pt x="428625" y="214313"/>
                </a:cubicBezTo>
                <a:cubicBezTo>
                  <a:pt x="428625" y="95994"/>
                  <a:pt x="332631" y="0"/>
                  <a:pt x="214312" y="0"/>
                </a:cubicBezTo>
                <a:cubicBezTo>
                  <a:pt x="95994" y="0"/>
                  <a:pt x="0" y="95994"/>
                  <a:pt x="0" y="214313"/>
                </a:cubicBezTo>
                <a:cubicBezTo>
                  <a:pt x="0" y="271463"/>
                  <a:pt x="22324" y="323366"/>
                  <a:pt x="58824" y="361764"/>
                </a:cubicBezTo>
                <a:cubicBezTo>
                  <a:pt x="77242" y="381186"/>
                  <a:pt x="93650" y="403733"/>
                  <a:pt x="101687" y="428625"/>
                </a:cubicBezTo>
                <a:lnTo>
                  <a:pt x="326827" y="428625"/>
                </a:lnTo>
                <a:close/>
                <a:moveTo>
                  <a:pt x="321469" y="482203"/>
                </a:moveTo>
                <a:lnTo>
                  <a:pt x="107156" y="482203"/>
                </a:lnTo>
                <a:lnTo>
                  <a:pt x="107156" y="500063"/>
                </a:lnTo>
                <a:cubicBezTo>
                  <a:pt x="107156" y="549399"/>
                  <a:pt x="147117" y="589359"/>
                  <a:pt x="196453" y="589359"/>
                </a:cubicBezTo>
                <a:lnTo>
                  <a:pt x="232172" y="589359"/>
                </a:lnTo>
                <a:cubicBezTo>
                  <a:pt x="281508" y="589359"/>
                  <a:pt x="321469" y="549399"/>
                  <a:pt x="321469" y="500063"/>
                </a:cubicBezTo>
                <a:lnTo>
                  <a:pt x="321469" y="482203"/>
                </a:lnTo>
                <a:close/>
                <a:moveTo>
                  <a:pt x="205383" y="125016"/>
                </a:moveTo>
                <a:cubicBezTo>
                  <a:pt x="160958" y="125016"/>
                  <a:pt x="125016" y="160958"/>
                  <a:pt x="125016" y="205383"/>
                </a:cubicBezTo>
                <a:cubicBezTo>
                  <a:pt x="125016" y="220228"/>
                  <a:pt x="113072" y="232172"/>
                  <a:pt x="98227" y="232172"/>
                </a:cubicBezTo>
                <a:cubicBezTo>
                  <a:pt x="83381" y="232172"/>
                  <a:pt x="71438" y="220228"/>
                  <a:pt x="71438" y="205383"/>
                </a:cubicBezTo>
                <a:cubicBezTo>
                  <a:pt x="71438" y="131378"/>
                  <a:pt x="131378" y="71438"/>
                  <a:pt x="205383" y="71438"/>
                </a:cubicBezTo>
                <a:cubicBezTo>
                  <a:pt x="220228" y="71438"/>
                  <a:pt x="232172" y="83381"/>
                  <a:pt x="232172" y="98227"/>
                </a:cubicBezTo>
                <a:cubicBezTo>
                  <a:pt x="232172" y="113072"/>
                  <a:pt x="220228" y="125016"/>
                  <a:pt x="205383" y="125016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381750" y="2571750"/>
            <a:ext cx="525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การเล่าเรื่อง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38900" y="3143129"/>
            <a:ext cx="5143500" cy="552450"/>
          </a:xfrm>
          <a:custGeom>
            <a:avLst/>
            <a:gdLst/>
            <a:ahLst/>
            <a:cxnLst/>
            <a:rect l="l" t="t" r="r" b="b"/>
            <a:pathLst>
              <a:path w="5143500" h="552450">
                <a:moveTo>
                  <a:pt x="114302" y="0"/>
                </a:moveTo>
                <a:lnTo>
                  <a:pt x="5029198" y="0"/>
                </a:lnTo>
                <a:cubicBezTo>
                  <a:pt x="5092325" y="0"/>
                  <a:pt x="5143500" y="51175"/>
                  <a:pt x="5143500" y="114302"/>
                </a:cubicBezTo>
                <a:lnTo>
                  <a:pt x="5143500" y="438148"/>
                </a:lnTo>
                <a:cubicBezTo>
                  <a:pt x="5143500" y="501275"/>
                  <a:pt x="5092325" y="552450"/>
                  <a:pt x="5029198" y="552450"/>
                </a:cubicBezTo>
                <a:lnTo>
                  <a:pt x="114302" y="552450"/>
                </a:lnTo>
                <a:cubicBezTo>
                  <a:pt x="51217" y="552450"/>
                  <a:pt x="0" y="501233"/>
                  <a:pt x="0" y="4381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591300" y="3295529"/>
            <a:ext cx="4914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คำถาม: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ทำไมอัตราการตรวจคัดกรองโรคเบาหวานถึงต่ำ?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924925" y="3847979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438900" y="4228979"/>
            <a:ext cx="5143500" cy="552450"/>
          </a:xfrm>
          <a:custGeom>
            <a:avLst/>
            <a:gdLst/>
            <a:ahLst/>
            <a:cxnLst/>
            <a:rect l="l" t="t" r="r" b="b"/>
            <a:pathLst>
              <a:path w="5143500" h="552450">
                <a:moveTo>
                  <a:pt x="114302" y="0"/>
                </a:moveTo>
                <a:lnTo>
                  <a:pt x="5029198" y="0"/>
                </a:lnTo>
                <a:cubicBezTo>
                  <a:pt x="5092325" y="0"/>
                  <a:pt x="5143500" y="51175"/>
                  <a:pt x="5143500" y="114302"/>
                </a:cubicBezTo>
                <a:lnTo>
                  <a:pt x="5143500" y="438148"/>
                </a:lnTo>
                <a:cubicBezTo>
                  <a:pt x="5143500" y="501275"/>
                  <a:pt x="5092325" y="552450"/>
                  <a:pt x="5029198" y="552450"/>
                </a:cubicBezTo>
                <a:lnTo>
                  <a:pt x="114302" y="552450"/>
                </a:lnTo>
                <a:cubicBezTo>
                  <a:pt x="51217" y="552450"/>
                  <a:pt x="0" y="501233"/>
                  <a:pt x="0" y="4381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591300" y="4381379"/>
            <a:ext cx="4914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ข้อมูล: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อัตราการตรวจคัดกรองร้อยละ 45 (ต่ำกว่าเป้าหมาย 70%)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924925" y="4933829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438900" y="5314829"/>
            <a:ext cx="5143500" cy="552450"/>
          </a:xfrm>
          <a:custGeom>
            <a:avLst/>
            <a:gdLst/>
            <a:ahLst/>
            <a:cxnLst/>
            <a:rect l="l" t="t" r="r" b="b"/>
            <a:pathLst>
              <a:path w="5143500" h="552450">
                <a:moveTo>
                  <a:pt x="114302" y="0"/>
                </a:moveTo>
                <a:lnTo>
                  <a:pt x="5029198" y="0"/>
                </a:lnTo>
                <a:cubicBezTo>
                  <a:pt x="5092325" y="0"/>
                  <a:pt x="5143500" y="51175"/>
                  <a:pt x="5143500" y="114302"/>
                </a:cubicBezTo>
                <a:lnTo>
                  <a:pt x="5143500" y="438148"/>
                </a:lnTo>
                <a:cubicBezTo>
                  <a:pt x="5143500" y="501275"/>
                  <a:pt x="5092325" y="552450"/>
                  <a:pt x="5029198" y="552450"/>
                </a:cubicBezTo>
                <a:lnTo>
                  <a:pt x="114302" y="552450"/>
                </a:lnTo>
                <a:cubicBezTo>
                  <a:pt x="51217" y="552450"/>
                  <a:pt x="0" y="501233"/>
                  <a:pt x="0" y="4381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600825" y="5512957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92125" y="-5626"/>
                </a:moveTo>
                <a:cubicBezTo>
                  <a:pt x="90904" y="-8007"/>
                  <a:pt x="88434" y="-9525"/>
                  <a:pt x="85755" y="-9525"/>
                </a:cubicBezTo>
                <a:cubicBezTo>
                  <a:pt x="83076" y="-9525"/>
                  <a:pt x="80605" y="-8007"/>
                  <a:pt x="79385" y="-5626"/>
                </a:cubicBezTo>
                <a:lnTo>
                  <a:pt x="57477" y="37296"/>
                </a:lnTo>
                <a:lnTo>
                  <a:pt x="9882" y="44857"/>
                </a:lnTo>
                <a:cubicBezTo>
                  <a:pt x="7233" y="45274"/>
                  <a:pt x="5030" y="47149"/>
                  <a:pt x="4197" y="49709"/>
                </a:cubicBezTo>
                <a:cubicBezTo>
                  <a:pt x="3364" y="52268"/>
                  <a:pt x="4048" y="55066"/>
                  <a:pt x="5923" y="56971"/>
                </a:cubicBezTo>
                <a:lnTo>
                  <a:pt x="39975" y="91053"/>
                </a:lnTo>
                <a:lnTo>
                  <a:pt x="32474" y="138648"/>
                </a:lnTo>
                <a:cubicBezTo>
                  <a:pt x="32058" y="141297"/>
                  <a:pt x="33159" y="143976"/>
                  <a:pt x="35332" y="145554"/>
                </a:cubicBezTo>
                <a:cubicBezTo>
                  <a:pt x="37505" y="147131"/>
                  <a:pt x="40362" y="147370"/>
                  <a:pt x="42773" y="146149"/>
                </a:cubicBezTo>
                <a:lnTo>
                  <a:pt x="85755" y="124301"/>
                </a:lnTo>
                <a:lnTo>
                  <a:pt x="128707" y="146149"/>
                </a:lnTo>
                <a:cubicBezTo>
                  <a:pt x="131088" y="147370"/>
                  <a:pt x="133975" y="147131"/>
                  <a:pt x="136148" y="145554"/>
                </a:cubicBezTo>
                <a:cubicBezTo>
                  <a:pt x="138321" y="143976"/>
                  <a:pt x="139422" y="141327"/>
                  <a:pt x="139005" y="138648"/>
                </a:cubicBezTo>
                <a:lnTo>
                  <a:pt x="131475" y="91053"/>
                </a:lnTo>
                <a:lnTo>
                  <a:pt x="165527" y="56971"/>
                </a:lnTo>
                <a:cubicBezTo>
                  <a:pt x="167432" y="55066"/>
                  <a:pt x="168086" y="52268"/>
                  <a:pt x="167253" y="49709"/>
                </a:cubicBezTo>
                <a:cubicBezTo>
                  <a:pt x="166420" y="47149"/>
                  <a:pt x="164247" y="45274"/>
                  <a:pt x="161568" y="44857"/>
                </a:cubicBezTo>
                <a:lnTo>
                  <a:pt x="114002" y="37296"/>
                </a:lnTo>
                <a:lnTo>
                  <a:pt x="92125" y="-5626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838950" y="5467229"/>
            <a:ext cx="46672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Insight: ต้องเพิ่มการตรวจคัดกรองอีก 25% เพื่อให้ถึงเป้าหมาย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378166" y="6248279"/>
            <a:ext cx="3438525" cy="495300"/>
          </a:xfrm>
          <a:custGeom>
            <a:avLst/>
            <a:gdLst/>
            <a:ahLst/>
            <a:cxnLst/>
            <a:rect l="l" t="t" r="r" b="b"/>
            <a:pathLst>
              <a:path w="3438525" h="495300">
                <a:moveTo>
                  <a:pt x="114300" y="0"/>
                </a:moveTo>
                <a:lnTo>
                  <a:pt x="3324225" y="0"/>
                </a:lnTo>
                <a:cubicBezTo>
                  <a:pt x="3387351" y="0"/>
                  <a:pt x="3438525" y="51174"/>
                  <a:pt x="3438525" y="114300"/>
                </a:cubicBezTo>
                <a:lnTo>
                  <a:pt x="3438525" y="381000"/>
                </a:lnTo>
                <a:cubicBezTo>
                  <a:pt x="3438525" y="444126"/>
                  <a:pt x="3387351" y="495300"/>
                  <a:pt x="3324225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4697254" y="6381629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5121116" y="6362579"/>
            <a:ext cx="2476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ข้อมูลต้องตอบคำถาม "แล้วไง?"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3048000" cy="6858000"/>
          </a:xfrm>
          <a:custGeom>
            <a:avLst/>
            <a:gdLst/>
            <a:ahLst/>
            <a:cxnLst/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334500" y="4000500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1428750" y="0"/>
                </a:moveTo>
                <a:lnTo>
                  <a:pt x="2857500" y="0"/>
                </a:lnTo>
                <a:lnTo>
                  <a:pt x="2857500" y="2857500"/>
                </a:lnTo>
                <a:lnTo>
                  <a:pt x="0" y="2857500"/>
                </a:lnTo>
                <a:lnTo>
                  <a:pt x="0" y="1428750"/>
                </a:lnTo>
                <a:cubicBezTo>
                  <a:pt x="0" y="640201"/>
                  <a:pt x="640201" y="0"/>
                  <a:pt x="142875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258253" y="2190750"/>
            <a:ext cx="1066800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7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85656" y="3295650"/>
            <a:ext cx="260985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โครงประโยค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Recommendation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440537" y="4210050"/>
            <a:ext cx="7048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เขียนให้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"ลงมือได้"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657600" y="1331119"/>
            <a:ext cx="8153400" cy="1447800"/>
          </a:xfrm>
          <a:custGeom>
            <a:avLst/>
            <a:gdLst/>
            <a:ahLst/>
            <a:cxnLst/>
            <a:rect l="l" t="t" r="r" b="b"/>
            <a:pathLst>
              <a:path w="8153400" h="1447800">
                <a:moveTo>
                  <a:pt x="152395" y="0"/>
                </a:moveTo>
                <a:lnTo>
                  <a:pt x="8001005" y="0"/>
                </a:lnTo>
                <a:cubicBezTo>
                  <a:pt x="8085114" y="0"/>
                  <a:pt x="8153400" y="68286"/>
                  <a:pt x="8153400" y="152395"/>
                </a:cubicBezTo>
                <a:lnTo>
                  <a:pt x="8153400" y="1295405"/>
                </a:lnTo>
                <a:cubicBezTo>
                  <a:pt x="8153400" y="1379514"/>
                  <a:pt x="8085114" y="1447800"/>
                  <a:pt x="8001005" y="1447800"/>
                </a:cubicBezTo>
                <a:lnTo>
                  <a:pt x="152395" y="1447800"/>
                </a:lnTo>
                <a:cubicBezTo>
                  <a:pt x="68286" y="1447800"/>
                  <a:pt x="0" y="1379514"/>
                  <a:pt x="0" y="1295405"/>
                </a:cubicBezTo>
                <a:lnTo>
                  <a:pt x="0" y="152395"/>
                </a:lnTo>
                <a:cubicBezTo>
                  <a:pt x="0" y="68286"/>
                  <a:pt x="68286" y="0"/>
                  <a:pt x="152395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3790950" y="1521619"/>
            <a:ext cx="788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สูตรการเขียน Recommendation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8100" y="1978698"/>
            <a:ext cx="7772400" cy="619125"/>
          </a:xfrm>
          <a:custGeom>
            <a:avLst/>
            <a:gdLst/>
            <a:ahLst/>
            <a:cxnLst/>
            <a:rect l="l" t="t" r="r" b="b"/>
            <a:pathLst>
              <a:path w="7772400" h="619125">
                <a:moveTo>
                  <a:pt x="114303" y="0"/>
                </a:moveTo>
                <a:lnTo>
                  <a:pt x="7658097" y="0"/>
                </a:lnTo>
                <a:cubicBezTo>
                  <a:pt x="7721183" y="0"/>
                  <a:pt x="7772400" y="51217"/>
                  <a:pt x="7772400" y="114303"/>
                </a:cubicBezTo>
                <a:lnTo>
                  <a:pt x="7772400" y="504822"/>
                </a:lnTo>
                <a:cubicBezTo>
                  <a:pt x="7772400" y="567908"/>
                  <a:pt x="7721183" y="619125"/>
                  <a:pt x="7658097" y="619125"/>
                </a:cubicBezTo>
                <a:lnTo>
                  <a:pt x="114303" y="619125"/>
                </a:lnTo>
                <a:cubicBezTo>
                  <a:pt x="51217" y="619125"/>
                  <a:pt x="0" y="567908"/>
                  <a:pt x="0" y="5048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3952875" y="2131098"/>
            <a:ext cx="756285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 + Target + Time + Owner + Budget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657600" y="2955010"/>
            <a:ext cx="1543050" cy="1162050"/>
          </a:xfrm>
          <a:custGeom>
            <a:avLst/>
            <a:gdLst/>
            <a:ahLst/>
            <a:cxnLst/>
            <a:rect l="l" t="t" r="r" b="b"/>
            <a:pathLst>
              <a:path w="1543050" h="116205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1047751"/>
                </a:lnTo>
                <a:cubicBezTo>
                  <a:pt x="1543050" y="1110876"/>
                  <a:pt x="1491876" y="1162050"/>
                  <a:pt x="1428751" y="1162050"/>
                </a:cubicBezTo>
                <a:lnTo>
                  <a:pt x="114299" y="1162050"/>
                </a:lnTo>
                <a:cubicBezTo>
                  <a:pt x="51174" y="1162050"/>
                  <a:pt x="0" y="1110876"/>
                  <a:pt x="0" y="1047751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3657600" y="2955010"/>
            <a:ext cx="1543050" cy="38100"/>
          </a:xfrm>
          <a:custGeom>
            <a:avLst/>
            <a:gdLst/>
            <a:ahLst/>
            <a:cxnLst/>
            <a:rect l="l" t="t" r="r" b="b"/>
            <a:pathLst>
              <a:path w="1543050" h="3810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4236720" y="30883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4354592" y="319313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85892" y="-10716"/>
                </a:moveTo>
                <a:cubicBezTo>
                  <a:pt x="96242" y="-10716"/>
                  <a:pt x="104645" y="-2313"/>
                  <a:pt x="104645" y="8037"/>
                </a:cubicBezTo>
                <a:cubicBezTo>
                  <a:pt x="104645" y="18386"/>
                  <a:pt x="96242" y="26789"/>
                  <a:pt x="85892" y="26789"/>
                </a:cubicBezTo>
                <a:cubicBezTo>
                  <a:pt x="75543" y="26789"/>
                  <a:pt x="67140" y="18386"/>
                  <a:pt x="67140" y="8037"/>
                </a:cubicBezTo>
                <a:cubicBezTo>
                  <a:pt x="67140" y="-2313"/>
                  <a:pt x="75543" y="-10716"/>
                  <a:pt x="85892" y="-10716"/>
                </a:cubicBezTo>
                <a:close/>
                <a:moveTo>
                  <a:pt x="41389" y="58936"/>
                </a:moveTo>
                <a:cubicBezTo>
                  <a:pt x="40284" y="58936"/>
                  <a:pt x="39313" y="59606"/>
                  <a:pt x="38911" y="60610"/>
                </a:cubicBezTo>
                <a:lnTo>
                  <a:pt x="31544" y="78994"/>
                </a:lnTo>
                <a:cubicBezTo>
                  <a:pt x="29334" y="84486"/>
                  <a:pt x="23106" y="87165"/>
                  <a:pt x="17614" y="84955"/>
                </a:cubicBezTo>
                <a:cubicBezTo>
                  <a:pt x="12122" y="82745"/>
                  <a:pt x="9443" y="76516"/>
                  <a:pt x="11653" y="71025"/>
                </a:cubicBezTo>
                <a:lnTo>
                  <a:pt x="18987" y="52641"/>
                </a:lnTo>
                <a:cubicBezTo>
                  <a:pt x="22670" y="43499"/>
                  <a:pt x="31511" y="37505"/>
                  <a:pt x="41389" y="37505"/>
                </a:cubicBezTo>
                <a:lnTo>
                  <a:pt x="73971" y="37505"/>
                </a:lnTo>
                <a:cubicBezTo>
                  <a:pt x="83515" y="37505"/>
                  <a:pt x="92322" y="42561"/>
                  <a:pt x="97110" y="50799"/>
                </a:cubicBezTo>
                <a:lnTo>
                  <a:pt x="108094" y="69652"/>
                </a:lnTo>
                <a:lnTo>
                  <a:pt x="128721" y="69652"/>
                </a:lnTo>
                <a:cubicBezTo>
                  <a:pt x="134649" y="69652"/>
                  <a:pt x="139437" y="74440"/>
                  <a:pt x="139437" y="80367"/>
                </a:cubicBezTo>
                <a:cubicBezTo>
                  <a:pt x="139437" y="86294"/>
                  <a:pt x="134649" y="91083"/>
                  <a:pt x="128721" y="91083"/>
                </a:cubicBezTo>
                <a:lnTo>
                  <a:pt x="108094" y="91083"/>
                </a:lnTo>
                <a:cubicBezTo>
                  <a:pt x="100459" y="91083"/>
                  <a:pt x="93427" y="87031"/>
                  <a:pt x="89576" y="80434"/>
                </a:cubicBezTo>
                <a:lnTo>
                  <a:pt x="86227" y="74708"/>
                </a:lnTo>
                <a:lnTo>
                  <a:pt x="79296" y="98282"/>
                </a:lnTo>
                <a:lnTo>
                  <a:pt x="104544" y="105850"/>
                </a:lnTo>
                <a:cubicBezTo>
                  <a:pt x="113820" y="108630"/>
                  <a:pt x="118542" y="118910"/>
                  <a:pt x="114624" y="127784"/>
                </a:cubicBezTo>
                <a:lnTo>
                  <a:pt x="95670" y="170445"/>
                </a:lnTo>
                <a:cubicBezTo>
                  <a:pt x="93259" y="175870"/>
                  <a:pt x="86931" y="178281"/>
                  <a:pt x="81539" y="175870"/>
                </a:cubicBezTo>
                <a:cubicBezTo>
                  <a:pt x="76148" y="173459"/>
                  <a:pt x="73703" y="167130"/>
                  <a:pt x="76114" y="161739"/>
                </a:cubicBezTo>
                <a:lnTo>
                  <a:pt x="92590" y="124636"/>
                </a:lnTo>
                <a:lnTo>
                  <a:pt x="60476" y="114992"/>
                </a:lnTo>
                <a:cubicBezTo>
                  <a:pt x="49526" y="111710"/>
                  <a:pt x="43063" y="100359"/>
                  <a:pt x="45843" y="89275"/>
                </a:cubicBezTo>
                <a:lnTo>
                  <a:pt x="53444" y="58936"/>
                </a:lnTo>
                <a:lnTo>
                  <a:pt x="41423" y="58936"/>
                </a:lnTo>
                <a:close/>
                <a:moveTo>
                  <a:pt x="38710" y="119546"/>
                </a:moveTo>
                <a:cubicBezTo>
                  <a:pt x="43164" y="124536"/>
                  <a:pt x="48990" y="128353"/>
                  <a:pt x="55855" y="130396"/>
                </a:cubicBezTo>
                <a:lnTo>
                  <a:pt x="57429" y="130865"/>
                </a:lnTo>
                <a:lnTo>
                  <a:pt x="55118" y="137327"/>
                </a:lnTo>
                <a:cubicBezTo>
                  <a:pt x="53176" y="142786"/>
                  <a:pt x="49761" y="147641"/>
                  <a:pt x="45307" y="151325"/>
                </a:cubicBezTo>
                <a:lnTo>
                  <a:pt x="17714" y="174062"/>
                </a:lnTo>
                <a:cubicBezTo>
                  <a:pt x="13160" y="177812"/>
                  <a:pt x="6396" y="177176"/>
                  <a:pt x="2645" y="172622"/>
                </a:cubicBezTo>
                <a:cubicBezTo>
                  <a:pt x="-1105" y="168068"/>
                  <a:pt x="-469" y="161304"/>
                  <a:pt x="4085" y="157553"/>
                </a:cubicBezTo>
                <a:lnTo>
                  <a:pt x="31678" y="134816"/>
                </a:lnTo>
                <a:cubicBezTo>
                  <a:pt x="33185" y="133577"/>
                  <a:pt x="34290" y="131970"/>
                  <a:pt x="34960" y="130161"/>
                </a:cubicBezTo>
                <a:lnTo>
                  <a:pt x="38710" y="119546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3733800" y="3545560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738563" y="3812260"/>
            <a:ext cx="138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ทำอะไร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311140" y="2955010"/>
            <a:ext cx="1543050" cy="1162050"/>
          </a:xfrm>
          <a:custGeom>
            <a:avLst/>
            <a:gdLst/>
            <a:ahLst/>
            <a:cxnLst/>
            <a:rect l="l" t="t" r="r" b="b"/>
            <a:pathLst>
              <a:path w="1543050" h="116205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1047751"/>
                </a:lnTo>
                <a:cubicBezTo>
                  <a:pt x="1543050" y="1110876"/>
                  <a:pt x="1491876" y="1162050"/>
                  <a:pt x="1428751" y="1162050"/>
                </a:cubicBezTo>
                <a:lnTo>
                  <a:pt x="114299" y="1162050"/>
                </a:lnTo>
                <a:cubicBezTo>
                  <a:pt x="51174" y="1162050"/>
                  <a:pt x="0" y="1110876"/>
                  <a:pt x="0" y="1047751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311140" y="2955010"/>
            <a:ext cx="1543050" cy="38100"/>
          </a:xfrm>
          <a:custGeom>
            <a:avLst/>
            <a:gdLst/>
            <a:ahLst/>
            <a:cxnLst/>
            <a:rect l="l" t="t" r="r" b="b"/>
            <a:pathLst>
              <a:path w="1543050" h="3810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5890260" y="30883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997416" y="319313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0019" y="85725"/>
                </a:moveTo>
                <a:cubicBezTo>
                  <a:pt x="150019" y="50240"/>
                  <a:pt x="121210" y="21431"/>
                  <a:pt x="85725" y="21431"/>
                </a:cubicBezTo>
                <a:cubicBezTo>
                  <a:pt x="50240" y="21431"/>
                  <a:pt x="21431" y="50240"/>
                  <a:pt x="21431" y="85725"/>
                </a:cubicBezTo>
                <a:cubicBezTo>
                  <a:pt x="21431" y="121210"/>
                  <a:pt x="50240" y="150019"/>
                  <a:pt x="85725" y="150019"/>
                </a:cubicBezTo>
                <a:cubicBezTo>
                  <a:pt x="121210" y="150019"/>
                  <a:pt x="150019" y="121210"/>
                  <a:pt x="150019" y="85725"/>
                </a:cubicBez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85725" y="112514"/>
                </a:moveTo>
                <a:cubicBezTo>
                  <a:pt x="100510" y="112514"/>
                  <a:pt x="112514" y="100510"/>
                  <a:pt x="112514" y="85725"/>
                </a:cubicBezTo>
                <a:cubicBezTo>
                  <a:pt x="112514" y="70940"/>
                  <a:pt x="100510" y="58936"/>
                  <a:pt x="85725" y="58936"/>
                </a:cubicBezTo>
                <a:cubicBezTo>
                  <a:pt x="70940" y="58936"/>
                  <a:pt x="58936" y="70940"/>
                  <a:pt x="58936" y="85725"/>
                </a:cubicBezTo>
                <a:cubicBezTo>
                  <a:pt x="58936" y="100510"/>
                  <a:pt x="70940" y="112514"/>
                  <a:pt x="85725" y="112514"/>
                </a:cubicBezTo>
                <a:close/>
                <a:moveTo>
                  <a:pt x="85725" y="37505"/>
                </a:moveTo>
                <a:cubicBezTo>
                  <a:pt x="112339" y="37505"/>
                  <a:pt x="133945" y="59111"/>
                  <a:pt x="133945" y="85725"/>
                </a:cubicBezTo>
                <a:cubicBezTo>
                  <a:pt x="133945" y="112339"/>
                  <a:pt x="112339" y="133945"/>
                  <a:pt x="85725" y="133945"/>
                </a:cubicBezTo>
                <a:cubicBezTo>
                  <a:pt x="59111" y="133945"/>
                  <a:pt x="37505" y="112339"/>
                  <a:pt x="37505" y="85725"/>
                </a:cubicBezTo>
                <a:cubicBezTo>
                  <a:pt x="37505" y="59111"/>
                  <a:pt x="59111" y="37505"/>
                  <a:pt x="85725" y="37505"/>
                </a:cubicBezTo>
                <a:close/>
                <a:moveTo>
                  <a:pt x="75009" y="85725"/>
                </a:moveTo>
                <a:cubicBezTo>
                  <a:pt x="75009" y="79811"/>
                  <a:pt x="79811" y="75009"/>
                  <a:pt x="85725" y="75009"/>
                </a:cubicBezTo>
                <a:cubicBezTo>
                  <a:pt x="91639" y="75009"/>
                  <a:pt x="96441" y="79811"/>
                  <a:pt x="96441" y="85725"/>
                </a:cubicBezTo>
                <a:cubicBezTo>
                  <a:pt x="96441" y="91639"/>
                  <a:pt x="91639" y="96441"/>
                  <a:pt x="85725" y="96441"/>
                </a:cubicBezTo>
                <a:cubicBezTo>
                  <a:pt x="79811" y="96441"/>
                  <a:pt x="75009" y="91639"/>
                  <a:pt x="75009" y="85725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5387340" y="3545560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392103" y="3812260"/>
            <a:ext cx="138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เป้าหมาย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964680" y="2955010"/>
            <a:ext cx="1543050" cy="1162050"/>
          </a:xfrm>
          <a:custGeom>
            <a:avLst/>
            <a:gdLst/>
            <a:ahLst/>
            <a:cxnLst/>
            <a:rect l="l" t="t" r="r" b="b"/>
            <a:pathLst>
              <a:path w="1543050" h="116205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1047751"/>
                </a:lnTo>
                <a:cubicBezTo>
                  <a:pt x="1543050" y="1110876"/>
                  <a:pt x="1491876" y="1162050"/>
                  <a:pt x="1428751" y="1162050"/>
                </a:cubicBezTo>
                <a:lnTo>
                  <a:pt x="114299" y="1162050"/>
                </a:lnTo>
                <a:cubicBezTo>
                  <a:pt x="51174" y="1162050"/>
                  <a:pt x="0" y="1110876"/>
                  <a:pt x="0" y="1047751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964680" y="2955010"/>
            <a:ext cx="1543050" cy="38100"/>
          </a:xfrm>
          <a:custGeom>
            <a:avLst/>
            <a:gdLst/>
            <a:ahLst/>
            <a:cxnLst/>
            <a:rect l="l" t="t" r="r" b="b"/>
            <a:pathLst>
              <a:path w="1543050" h="3810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7543800" y="30883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7650956" y="319313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ubicBezTo>
                  <a:pt x="0" y="38412"/>
                  <a:pt x="38412" y="0"/>
                  <a:pt x="85725" y="0"/>
                </a:cubicBezTo>
                <a:close/>
                <a:moveTo>
                  <a:pt x="77688" y="40184"/>
                </a:moveTo>
                <a:lnTo>
                  <a:pt x="77688" y="85725"/>
                </a:lnTo>
                <a:cubicBezTo>
                  <a:pt x="77688" y="88404"/>
                  <a:pt x="79028" y="90915"/>
                  <a:pt x="81271" y="92422"/>
                </a:cubicBezTo>
                <a:lnTo>
                  <a:pt x="113418" y="113854"/>
                </a:lnTo>
                <a:cubicBezTo>
                  <a:pt x="117102" y="116332"/>
                  <a:pt x="122091" y="115327"/>
                  <a:pt x="124569" y="111610"/>
                </a:cubicBezTo>
                <a:cubicBezTo>
                  <a:pt x="127047" y="107893"/>
                  <a:pt x="126043" y="102937"/>
                  <a:pt x="122326" y="100459"/>
                </a:cubicBezTo>
                <a:lnTo>
                  <a:pt x="93762" y="81439"/>
                </a:lnTo>
                <a:lnTo>
                  <a:pt x="93762" y="40184"/>
                </a:lnTo>
                <a:cubicBezTo>
                  <a:pt x="93762" y="35730"/>
                  <a:pt x="90179" y="32147"/>
                  <a:pt x="85725" y="32147"/>
                </a:cubicBezTo>
                <a:cubicBezTo>
                  <a:pt x="81271" y="32147"/>
                  <a:pt x="77688" y="35730"/>
                  <a:pt x="77688" y="40184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7040880" y="3545560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45643" y="3812260"/>
            <a:ext cx="138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กรอบเวลา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618220" y="2955010"/>
            <a:ext cx="1543050" cy="1162050"/>
          </a:xfrm>
          <a:custGeom>
            <a:avLst/>
            <a:gdLst/>
            <a:ahLst/>
            <a:cxnLst/>
            <a:rect l="l" t="t" r="r" b="b"/>
            <a:pathLst>
              <a:path w="1543050" h="116205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1047751"/>
                </a:lnTo>
                <a:cubicBezTo>
                  <a:pt x="1543050" y="1110876"/>
                  <a:pt x="1491876" y="1162050"/>
                  <a:pt x="1428751" y="1162050"/>
                </a:cubicBezTo>
                <a:lnTo>
                  <a:pt x="114299" y="1162050"/>
                </a:lnTo>
                <a:cubicBezTo>
                  <a:pt x="51174" y="1162050"/>
                  <a:pt x="0" y="1110876"/>
                  <a:pt x="0" y="1047751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8618220" y="2955010"/>
            <a:ext cx="1543050" cy="38100"/>
          </a:xfrm>
          <a:custGeom>
            <a:avLst/>
            <a:gdLst/>
            <a:ahLst/>
            <a:cxnLst/>
            <a:rect l="l" t="t" r="r" b="b"/>
            <a:pathLst>
              <a:path w="1543050" h="3810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9197340" y="30883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9315212" y="319313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75009" y="83046"/>
                </a:moveTo>
                <a:cubicBezTo>
                  <a:pt x="97187" y="83046"/>
                  <a:pt x="115193" y="65040"/>
                  <a:pt x="115193" y="42863"/>
                </a:cubicBezTo>
                <a:cubicBezTo>
                  <a:pt x="115193" y="20685"/>
                  <a:pt x="97187" y="2679"/>
                  <a:pt x="75009" y="2679"/>
                </a:cubicBezTo>
                <a:cubicBezTo>
                  <a:pt x="52831" y="2679"/>
                  <a:pt x="34826" y="20685"/>
                  <a:pt x="34826" y="42863"/>
                </a:cubicBezTo>
                <a:cubicBezTo>
                  <a:pt x="34826" y="65040"/>
                  <a:pt x="52831" y="83046"/>
                  <a:pt x="75009" y="83046"/>
                </a:cubicBezTo>
                <a:close/>
                <a:moveTo>
                  <a:pt x="65064" y="101798"/>
                </a:moveTo>
                <a:cubicBezTo>
                  <a:pt x="32080" y="101798"/>
                  <a:pt x="5358" y="128521"/>
                  <a:pt x="5358" y="161505"/>
                </a:cubicBezTo>
                <a:cubicBezTo>
                  <a:pt x="5358" y="166996"/>
                  <a:pt x="9811" y="171450"/>
                  <a:pt x="15303" y="171450"/>
                </a:cubicBezTo>
                <a:lnTo>
                  <a:pt x="134715" y="171450"/>
                </a:lnTo>
                <a:cubicBezTo>
                  <a:pt x="140207" y="171450"/>
                  <a:pt x="144661" y="166996"/>
                  <a:pt x="144661" y="161505"/>
                </a:cubicBezTo>
                <a:cubicBezTo>
                  <a:pt x="144661" y="128521"/>
                  <a:pt x="117939" y="101798"/>
                  <a:pt x="84955" y="101798"/>
                </a:cubicBezTo>
                <a:lnTo>
                  <a:pt x="65064" y="101798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694420" y="3545560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Owner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699182" y="3812260"/>
            <a:ext cx="138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ผู้รับผิดชอบ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271760" y="2955010"/>
            <a:ext cx="1543050" cy="1162050"/>
          </a:xfrm>
          <a:custGeom>
            <a:avLst/>
            <a:gdLst/>
            <a:ahLst/>
            <a:cxnLst/>
            <a:rect l="l" t="t" r="r" b="b"/>
            <a:pathLst>
              <a:path w="1543050" h="116205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1047751"/>
                </a:lnTo>
                <a:cubicBezTo>
                  <a:pt x="1543050" y="1110876"/>
                  <a:pt x="1491876" y="1162050"/>
                  <a:pt x="1428751" y="1162050"/>
                </a:cubicBezTo>
                <a:lnTo>
                  <a:pt x="114299" y="1162050"/>
                </a:lnTo>
                <a:cubicBezTo>
                  <a:pt x="51174" y="1162050"/>
                  <a:pt x="0" y="1110876"/>
                  <a:pt x="0" y="1047751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10271760" y="2955010"/>
            <a:ext cx="1543050" cy="38100"/>
          </a:xfrm>
          <a:custGeom>
            <a:avLst/>
            <a:gdLst/>
            <a:ahLst/>
            <a:cxnLst/>
            <a:rect l="l" t="t" r="r" b="b"/>
            <a:pathLst>
              <a:path w="1543050" h="38100">
                <a:moveTo>
                  <a:pt x="38100" y="0"/>
                </a:moveTo>
                <a:lnTo>
                  <a:pt x="1504950" y="0"/>
                </a:lnTo>
                <a:cubicBezTo>
                  <a:pt x="1525978" y="0"/>
                  <a:pt x="1543050" y="17072"/>
                  <a:pt x="1543050" y="38100"/>
                </a:cubicBezTo>
                <a:lnTo>
                  <a:pt x="15430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10850881" y="30883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10958037" y="319313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140509"/>
                </a:moveTo>
                <a:lnTo>
                  <a:pt x="0" y="36668"/>
                </a:lnTo>
                <a:cubicBezTo>
                  <a:pt x="0" y="28899"/>
                  <a:pt x="8070" y="23742"/>
                  <a:pt x="15504" y="25952"/>
                </a:cubicBezTo>
                <a:cubicBezTo>
                  <a:pt x="44872" y="34725"/>
                  <a:pt x="65633" y="27794"/>
                  <a:pt x="86529" y="20828"/>
                </a:cubicBezTo>
                <a:cubicBezTo>
                  <a:pt x="108127" y="13629"/>
                  <a:pt x="129860" y="6396"/>
                  <a:pt x="161304" y="16442"/>
                </a:cubicBezTo>
                <a:cubicBezTo>
                  <a:pt x="167499" y="18417"/>
                  <a:pt x="171450" y="24412"/>
                  <a:pt x="171450" y="30941"/>
                </a:cubicBezTo>
                <a:lnTo>
                  <a:pt x="171450" y="134782"/>
                </a:lnTo>
                <a:cubicBezTo>
                  <a:pt x="171450" y="142551"/>
                  <a:pt x="163380" y="147708"/>
                  <a:pt x="155979" y="145498"/>
                </a:cubicBezTo>
                <a:cubicBezTo>
                  <a:pt x="126612" y="136725"/>
                  <a:pt x="105817" y="143656"/>
                  <a:pt x="84955" y="150622"/>
                </a:cubicBezTo>
                <a:cubicBezTo>
                  <a:pt x="63356" y="157821"/>
                  <a:pt x="41624" y="165054"/>
                  <a:pt x="10180" y="155008"/>
                </a:cubicBezTo>
                <a:cubicBezTo>
                  <a:pt x="3985" y="153033"/>
                  <a:pt x="33" y="147038"/>
                  <a:pt x="33" y="140509"/>
                </a:cubicBezTo>
                <a:close/>
                <a:moveTo>
                  <a:pt x="112514" y="85725"/>
                </a:moveTo>
                <a:cubicBezTo>
                  <a:pt x="112514" y="67977"/>
                  <a:pt x="100526" y="53578"/>
                  <a:pt x="85725" y="53578"/>
                </a:cubicBezTo>
                <a:cubicBezTo>
                  <a:pt x="70924" y="53578"/>
                  <a:pt x="58936" y="67977"/>
                  <a:pt x="58936" y="85725"/>
                </a:cubicBezTo>
                <a:cubicBezTo>
                  <a:pt x="58936" y="103473"/>
                  <a:pt x="70924" y="117872"/>
                  <a:pt x="85725" y="117872"/>
                </a:cubicBezTo>
                <a:cubicBezTo>
                  <a:pt x="100526" y="117872"/>
                  <a:pt x="112514" y="103473"/>
                  <a:pt x="112514" y="85725"/>
                </a:cubicBezTo>
                <a:close/>
                <a:moveTo>
                  <a:pt x="40184" y="138499"/>
                </a:moveTo>
                <a:cubicBezTo>
                  <a:pt x="41657" y="138499"/>
                  <a:pt x="42829" y="137227"/>
                  <a:pt x="42595" y="135787"/>
                </a:cubicBezTo>
                <a:cubicBezTo>
                  <a:pt x="41054" y="126478"/>
                  <a:pt x="33553" y="119211"/>
                  <a:pt x="24110" y="118039"/>
                </a:cubicBezTo>
                <a:cubicBezTo>
                  <a:pt x="22637" y="117872"/>
                  <a:pt x="21431" y="119077"/>
                  <a:pt x="21431" y="120551"/>
                </a:cubicBezTo>
                <a:lnTo>
                  <a:pt x="21431" y="133912"/>
                </a:lnTo>
                <a:cubicBezTo>
                  <a:pt x="21431" y="135117"/>
                  <a:pt x="22235" y="136189"/>
                  <a:pt x="23440" y="136490"/>
                </a:cubicBezTo>
                <a:cubicBezTo>
                  <a:pt x="29434" y="137897"/>
                  <a:pt x="34926" y="138533"/>
                  <a:pt x="40184" y="138533"/>
                </a:cubicBezTo>
                <a:close/>
                <a:moveTo>
                  <a:pt x="146838" y="121388"/>
                </a:moveTo>
                <a:cubicBezTo>
                  <a:pt x="148512" y="121656"/>
                  <a:pt x="150019" y="120383"/>
                  <a:pt x="150019" y="118709"/>
                </a:cubicBezTo>
                <a:lnTo>
                  <a:pt x="150019" y="104444"/>
                </a:lnTo>
                <a:cubicBezTo>
                  <a:pt x="150019" y="102970"/>
                  <a:pt x="148813" y="101731"/>
                  <a:pt x="147340" y="101932"/>
                </a:cubicBezTo>
                <a:cubicBezTo>
                  <a:pt x="138901" y="102970"/>
                  <a:pt x="131970" y="108931"/>
                  <a:pt x="129525" y="116867"/>
                </a:cubicBezTo>
                <a:cubicBezTo>
                  <a:pt x="129056" y="118441"/>
                  <a:pt x="130295" y="119915"/>
                  <a:pt x="131936" y="119948"/>
                </a:cubicBezTo>
                <a:cubicBezTo>
                  <a:pt x="136691" y="120082"/>
                  <a:pt x="141647" y="120517"/>
                  <a:pt x="146804" y="121388"/>
                </a:cubicBezTo>
                <a:close/>
                <a:moveTo>
                  <a:pt x="150019" y="50899"/>
                </a:moveTo>
                <a:lnTo>
                  <a:pt x="150019" y="37538"/>
                </a:lnTo>
                <a:cubicBezTo>
                  <a:pt x="150019" y="36333"/>
                  <a:pt x="149182" y="35261"/>
                  <a:pt x="148010" y="34960"/>
                </a:cubicBezTo>
                <a:cubicBezTo>
                  <a:pt x="142016" y="33553"/>
                  <a:pt x="136524" y="32917"/>
                  <a:pt x="131266" y="32917"/>
                </a:cubicBezTo>
                <a:cubicBezTo>
                  <a:pt x="129793" y="32917"/>
                  <a:pt x="128621" y="34190"/>
                  <a:pt x="128855" y="35629"/>
                </a:cubicBezTo>
                <a:cubicBezTo>
                  <a:pt x="130396" y="44939"/>
                  <a:pt x="137897" y="52205"/>
                  <a:pt x="147340" y="53377"/>
                </a:cubicBezTo>
                <a:cubicBezTo>
                  <a:pt x="148813" y="53545"/>
                  <a:pt x="150019" y="52339"/>
                  <a:pt x="150019" y="50866"/>
                </a:cubicBezTo>
                <a:close/>
                <a:moveTo>
                  <a:pt x="41925" y="54549"/>
                </a:moveTo>
                <a:cubicBezTo>
                  <a:pt x="42394" y="52975"/>
                  <a:pt x="41155" y="51502"/>
                  <a:pt x="39514" y="51468"/>
                </a:cubicBezTo>
                <a:cubicBezTo>
                  <a:pt x="34759" y="51335"/>
                  <a:pt x="29803" y="50899"/>
                  <a:pt x="24646" y="50029"/>
                </a:cubicBezTo>
                <a:cubicBezTo>
                  <a:pt x="22972" y="49761"/>
                  <a:pt x="21465" y="51033"/>
                  <a:pt x="21465" y="52707"/>
                </a:cubicBezTo>
                <a:lnTo>
                  <a:pt x="21431" y="66973"/>
                </a:lnTo>
                <a:cubicBezTo>
                  <a:pt x="21431" y="68446"/>
                  <a:pt x="22637" y="69685"/>
                  <a:pt x="24110" y="69484"/>
                </a:cubicBezTo>
                <a:cubicBezTo>
                  <a:pt x="32549" y="68446"/>
                  <a:pt x="39480" y="62485"/>
                  <a:pt x="41925" y="54549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10347960" y="3545560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Budget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0352723" y="3812260"/>
            <a:ext cx="138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งบประมาณ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676650" y="4269460"/>
            <a:ext cx="8134350" cy="1257300"/>
          </a:xfrm>
          <a:custGeom>
            <a:avLst/>
            <a:gdLst/>
            <a:ahLst/>
            <a:cxnLst/>
            <a:rect l="l" t="t" r="r" b="b"/>
            <a:pathLst>
              <a:path w="8134350" h="1257300">
                <a:moveTo>
                  <a:pt x="38100" y="0"/>
                </a:moveTo>
                <a:lnTo>
                  <a:pt x="7981953" y="0"/>
                </a:lnTo>
                <a:cubicBezTo>
                  <a:pt x="8066119" y="0"/>
                  <a:pt x="8134350" y="68231"/>
                  <a:pt x="8134350" y="152397"/>
                </a:cubicBezTo>
                <a:lnTo>
                  <a:pt x="8134350" y="1104903"/>
                </a:lnTo>
                <a:cubicBezTo>
                  <a:pt x="8134350" y="1189069"/>
                  <a:pt x="8066119" y="1257300"/>
                  <a:pt x="7981953" y="1257300"/>
                </a:cubicBezTo>
                <a:lnTo>
                  <a:pt x="38100" y="1257300"/>
                </a:lnTo>
                <a:cubicBezTo>
                  <a:pt x="17072" y="1257300"/>
                  <a:pt x="0" y="1240228"/>
                  <a:pt x="0" y="1219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3676650" y="4269460"/>
            <a:ext cx="38100" cy="1257300"/>
          </a:xfrm>
          <a:custGeom>
            <a:avLst/>
            <a:gdLst/>
            <a:ahLst/>
            <a:cxnLst/>
            <a:rect l="l" t="t" r="r" b="b"/>
            <a:pathLst>
              <a:path w="38100" h="1257300">
                <a:moveTo>
                  <a:pt x="38100" y="0"/>
                </a:moveTo>
                <a:lnTo>
                  <a:pt x="38100" y="0"/>
                </a:lnTo>
                <a:lnTo>
                  <a:pt x="38100" y="1257300"/>
                </a:lnTo>
                <a:lnTo>
                  <a:pt x="38100" y="1257300"/>
                </a:lnTo>
                <a:cubicBezTo>
                  <a:pt x="17072" y="1257300"/>
                  <a:pt x="0" y="1240228"/>
                  <a:pt x="0" y="1219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3898106" y="449806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4124325" y="4459960"/>
            <a:ext cx="7591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ตัวอย่างที่ดี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3886200" y="4840960"/>
            <a:ext cx="78105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กระทรวงสาธารณสุข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[Owner] </a:t>
            </a:r>
            <a:r>
              <a:rPr lang="en-US" sz="12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ควรจัดตั้งทีมเฉพาะกิจ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[Action] </a:t>
            </a: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เพื่อลดอัตราการเสียชีวิตจากโรคหัวใจ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[Target] </a:t>
            </a:r>
            <a:r>
              <a:rPr lang="en-US" sz="12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ภายใน 6 เดือน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[Time] </a:t>
            </a: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ด้วยงบประมาณ 50 ล้านบาท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[Budget]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382000" y="0"/>
            <a:ext cx="3810000" cy="3810000"/>
          </a:xfrm>
          <a:custGeom>
            <a:avLst/>
            <a:gdLst/>
            <a:ahLst/>
            <a:cxnLst/>
            <a:rect l="l" t="t" r="r" b="b"/>
            <a:pathLst>
              <a:path w="3810000" h="3810000">
                <a:moveTo>
                  <a:pt x="0" y="0"/>
                </a:moveTo>
                <a:lnTo>
                  <a:pt x="3810000" y="0"/>
                </a:lnTo>
                <a:lnTo>
                  <a:pt x="3810000" y="3810000"/>
                </a:lnTo>
                <a:lnTo>
                  <a:pt x="1905000" y="3810000"/>
                </a:lnTo>
                <a:cubicBezTo>
                  <a:pt x="853602" y="3810000"/>
                  <a:pt x="0" y="2956398"/>
                  <a:pt x="0" y="1905000"/>
                </a:cubicBez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476750"/>
            <a:ext cx="2381250" cy="2381250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0" y="0"/>
                </a:moveTo>
                <a:lnTo>
                  <a:pt x="1190625" y="0"/>
                </a:lnTo>
                <a:cubicBezTo>
                  <a:pt x="1847749" y="0"/>
                  <a:pt x="2381250" y="533501"/>
                  <a:pt x="2381250" y="1190625"/>
                </a:cubicBezTo>
                <a:lnTo>
                  <a:pt x="2381250" y="2381250"/>
                </a:lnTo>
                <a:lnTo>
                  <a:pt x="0" y="2381250"/>
                </a:lnTo>
                <a:lnTo>
                  <a:pt x="0" y="0"/>
                </a:ln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1000" y="523875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0" y="0"/>
                </a:moveTo>
                <a:lnTo>
                  <a:pt x="76200" y="0"/>
                </a:lnTo>
                <a:lnTo>
                  <a:pt x="762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71500" y="381000"/>
            <a:ext cx="6010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RECOMMENDATION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1500" y="571500"/>
            <a:ext cx="613410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Recommendation ตัวอย่าง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1500" y="1123950"/>
            <a:ext cx="11325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เห็นตัวอย่างที่ดี/ไม่ดี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2162175"/>
            <a:ext cx="5600700" cy="3067050"/>
          </a:xfrm>
          <a:custGeom>
            <a:avLst/>
            <a:gdLst/>
            <a:ahLst/>
            <a:cxnLst/>
            <a:rect l="l" t="t" r="r" b="b"/>
            <a:pathLst>
              <a:path w="5600700" h="306705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2914648"/>
                </a:lnTo>
                <a:cubicBezTo>
                  <a:pt x="5600700" y="2998761"/>
                  <a:pt x="5532411" y="3067050"/>
                  <a:pt x="5448298" y="3067050"/>
                </a:cubicBezTo>
                <a:lnTo>
                  <a:pt x="152402" y="3067050"/>
                </a:lnTo>
                <a:cubicBezTo>
                  <a:pt x="68289" y="3067050"/>
                  <a:pt x="0" y="2998761"/>
                  <a:pt x="0" y="2914648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381000" y="2162175"/>
            <a:ext cx="5600700" cy="38100"/>
          </a:xfrm>
          <a:custGeom>
            <a:avLst/>
            <a:gdLst/>
            <a:ahLst/>
            <a:cxnLst/>
            <a:rect l="l" t="t" r="r" b="b"/>
            <a:pathLst>
              <a:path w="5600700" h="3810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99A1A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571500" y="23717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99A1A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85800" y="24860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4563" y="74563"/>
                </a:moveTo>
                <a:cubicBezTo>
                  <a:pt x="78760" y="70366"/>
                  <a:pt x="85546" y="70366"/>
                  <a:pt x="89699" y="74563"/>
                </a:cubicBezTo>
                <a:lnTo>
                  <a:pt x="114255" y="99120"/>
                </a:lnTo>
                <a:lnTo>
                  <a:pt x="138812" y="74563"/>
                </a:lnTo>
                <a:cubicBezTo>
                  <a:pt x="143009" y="70366"/>
                  <a:pt x="149796" y="70366"/>
                  <a:pt x="153948" y="74563"/>
                </a:cubicBezTo>
                <a:cubicBezTo>
                  <a:pt x="158100" y="78760"/>
                  <a:pt x="158145" y="85546"/>
                  <a:pt x="153948" y="89699"/>
                </a:cubicBezTo>
                <a:lnTo>
                  <a:pt x="129391" y="114255"/>
                </a:lnTo>
                <a:lnTo>
                  <a:pt x="153948" y="138812"/>
                </a:lnTo>
                <a:cubicBezTo>
                  <a:pt x="158145" y="143009"/>
                  <a:pt x="158145" y="149796"/>
                  <a:pt x="153948" y="153948"/>
                </a:cubicBezTo>
                <a:cubicBezTo>
                  <a:pt x="149751" y="158100"/>
                  <a:pt x="142964" y="158145"/>
                  <a:pt x="138812" y="153948"/>
                </a:cubicBezTo>
                <a:lnTo>
                  <a:pt x="114255" y="129391"/>
                </a:lnTo>
                <a:lnTo>
                  <a:pt x="89699" y="153948"/>
                </a:lnTo>
                <a:cubicBezTo>
                  <a:pt x="85502" y="158145"/>
                  <a:pt x="78715" y="158145"/>
                  <a:pt x="74563" y="153948"/>
                </a:cubicBezTo>
                <a:cubicBezTo>
                  <a:pt x="70411" y="149751"/>
                  <a:pt x="70366" y="142964"/>
                  <a:pt x="74563" y="138812"/>
                </a:cubicBezTo>
                <a:lnTo>
                  <a:pt x="99120" y="114255"/>
                </a:lnTo>
                <a:lnTo>
                  <a:pt x="74563" y="89699"/>
                </a:lnTo>
                <a:cubicBezTo>
                  <a:pt x="70366" y="85502"/>
                  <a:pt x="70366" y="78715"/>
                  <a:pt x="74563" y="74563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143000" y="2447925"/>
            <a:ext cx="923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ไม่ดี ❌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1500" y="2981325"/>
            <a:ext cx="5219700" cy="552450"/>
          </a:xfrm>
          <a:custGeom>
            <a:avLst/>
            <a:gdLst/>
            <a:ahLst/>
            <a:cxnLst/>
            <a:rect l="l" t="t" r="r" b="b"/>
            <a:pathLst>
              <a:path w="5219700" h="552450">
                <a:moveTo>
                  <a:pt x="114302" y="0"/>
                </a:moveTo>
                <a:lnTo>
                  <a:pt x="5105398" y="0"/>
                </a:lnTo>
                <a:cubicBezTo>
                  <a:pt x="5168525" y="0"/>
                  <a:pt x="5219700" y="51175"/>
                  <a:pt x="5219700" y="114302"/>
                </a:cubicBezTo>
                <a:lnTo>
                  <a:pt x="5219700" y="438148"/>
                </a:lnTo>
                <a:cubicBezTo>
                  <a:pt x="5219700" y="501275"/>
                  <a:pt x="5168525" y="552450"/>
                  <a:pt x="5105398" y="552450"/>
                </a:cubicBezTo>
                <a:lnTo>
                  <a:pt x="114302" y="552450"/>
                </a:lnTo>
                <a:cubicBezTo>
                  <a:pt x="51217" y="552450"/>
                  <a:pt x="0" y="501233"/>
                  <a:pt x="0" y="4381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3F4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23900" y="3133725"/>
            <a:ext cx="4991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"ควรปรับปรุงระบบการตรวจคัดกรองโรคเบาหวาน"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9600" y="36861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6401" y="21848"/>
                </a:moveTo>
                <a:cubicBezTo>
                  <a:pt x="12680" y="18127"/>
                  <a:pt x="6638" y="18127"/>
                  <a:pt x="2917" y="21848"/>
                </a:cubicBezTo>
                <a:cubicBezTo>
                  <a:pt x="-804" y="25569"/>
                  <a:pt x="-804" y="31611"/>
                  <a:pt x="2917" y="35332"/>
                </a:cubicBezTo>
                <a:lnTo>
                  <a:pt x="43815" y="76200"/>
                </a:lnTo>
                <a:lnTo>
                  <a:pt x="2947" y="117098"/>
                </a:lnTo>
                <a:cubicBezTo>
                  <a:pt x="-774" y="120819"/>
                  <a:pt x="-774" y="126861"/>
                  <a:pt x="2947" y="130582"/>
                </a:cubicBezTo>
                <a:cubicBezTo>
                  <a:pt x="6668" y="134303"/>
                  <a:pt x="12710" y="134303"/>
                  <a:pt x="16431" y="130582"/>
                </a:cubicBezTo>
                <a:lnTo>
                  <a:pt x="57299" y="89684"/>
                </a:lnTo>
                <a:lnTo>
                  <a:pt x="98197" y="130552"/>
                </a:lnTo>
                <a:cubicBezTo>
                  <a:pt x="101918" y="134273"/>
                  <a:pt x="107960" y="134273"/>
                  <a:pt x="111681" y="130552"/>
                </a:cubicBezTo>
                <a:cubicBezTo>
                  <a:pt x="115401" y="126831"/>
                  <a:pt x="115401" y="120789"/>
                  <a:pt x="111681" y="117068"/>
                </a:cubicBezTo>
                <a:lnTo>
                  <a:pt x="70783" y="76200"/>
                </a:lnTo>
                <a:lnTo>
                  <a:pt x="111651" y="35302"/>
                </a:lnTo>
                <a:cubicBezTo>
                  <a:pt x="115372" y="31581"/>
                  <a:pt x="115372" y="25539"/>
                  <a:pt x="111651" y="21818"/>
                </a:cubicBezTo>
                <a:cubicBezTo>
                  <a:pt x="107930" y="18098"/>
                  <a:pt x="101888" y="18098"/>
                  <a:pt x="98167" y="21818"/>
                </a:cubicBezTo>
                <a:lnTo>
                  <a:pt x="57299" y="62716"/>
                </a:lnTo>
                <a:lnTo>
                  <a:pt x="16401" y="21848"/>
                </a:lnTo>
                <a:close/>
              </a:path>
            </a:pathLst>
          </a:custGeom>
          <a:solidFill>
            <a:srgbClr val="99A1A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38200" y="3648075"/>
            <a:ext cx="2371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กว้างเกินไป</a:t>
            </a: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ไม่ระบุว่าปรับปรุงอะไร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9600" y="39909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6401" y="21848"/>
                </a:moveTo>
                <a:cubicBezTo>
                  <a:pt x="12680" y="18127"/>
                  <a:pt x="6638" y="18127"/>
                  <a:pt x="2917" y="21848"/>
                </a:cubicBezTo>
                <a:cubicBezTo>
                  <a:pt x="-804" y="25569"/>
                  <a:pt x="-804" y="31611"/>
                  <a:pt x="2917" y="35332"/>
                </a:cubicBezTo>
                <a:lnTo>
                  <a:pt x="43815" y="76200"/>
                </a:lnTo>
                <a:lnTo>
                  <a:pt x="2947" y="117098"/>
                </a:lnTo>
                <a:cubicBezTo>
                  <a:pt x="-774" y="120819"/>
                  <a:pt x="-774" y="126861"/>
                  <a:pt x="2947" y="130582"/>
                </a:cubicBezTo>
                <a:cubicBezTo>
                  <a:pt x="6668" y="134303"/>
                  <a:pt x="12710" y="134303"/>
                  <a:pt x="16431" y="130582"/>
                </a:cubicBezTo>
                <a:lnTo>
                  <a:pt x="57299" y="89684"/>
                </a:lnTo>
                <a:lnTo>
                  <a:pt x="98197" y="130552"/>
                </a:lnTo>
                <a:cubicBezTo>
                  <a:pt x="101918" y="134273"/>
                  <a:pt x="107960" y="134273"/>
                  <a:pt x="111681" y="130552"/>
                </a:cubicBezTo>
                <a:cubicBezTo>
                  <a:pt x="115401" y="126831"/>
                  <a:pt x="115401" y="120789"/>
                  <a:pt x="111681" y="117068"/>
                </a:cubicBezTo>
                <a:lnTo>
                  <a:pt x="70783" y="76200"/>
                </a:lnTo>
                <a:lnTo>
                  <a:pt x="111651" y="35302"/>
                </a:lnTo>
                <a:cubicBezTo>
                  <a:pt x="115372" y="31581"/>
                  <a:pt x="115372" y="25539"/>
                  <a:pt x="111651" y="21818"/>
                </a:cubicBezTo>
                <a:cubicBezTo>
                  <a:pt x="107930" y="18098"/>
                  <a:pt x="101888" y="18098"/>
                  <a:pt x="98167" y="21818"/>
                </a:cubicBezTo>
                <a:lnTo>
                  <a:pt x="57299" y="62716"/>
                </a:lnTo>
                <a:lnTo>
                  <a:pt x="16401" y="21848"/>
                </a:lnTo>
                <a:close/>
              </a:path>
            </a:pathLst>
          </a:custGeom>
          <a:solidFill>
            <a:srgbClr val="99A1A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38200" y="3952875"/>
            <a:ext cx="2647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ไม่มีตัวเลข</a:t>
            </a: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ไม่รู้ว่าต้องการให้ถึงเท่าไหร่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09600" y="42957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6401" y="21848"/>
                </a:moveTo>
                <a:cubicBezTo>
                  <a:pt x="12680" y="18127"/>
                  <a:pt x="6638" y="18127"/>
                  <a:pt x="2917" y="21848"/>
                </a:cubicBezTo>
                <a:cubicBezTo>
                  <a:pt x="-804" y="25569"/>
                  <a:pt x="-804" y="31611"/>
                  <a:pt x="2917" y="35332"/>
                </a:cubicBezTo>
                <a:lnTo>
                  <a:pt x="43815" y="76200"/>
                </a:lnTo>
                <a:lnTo>
                  <a:pt x="2947" y="117098"/>
                </a:lnTo>
                <a:cubicBezTo>
                  <a:pt x="-774" y="120819"/>
                  <a:pt x="-774" y="126861"/>
                  <a:pt x="2947" y="130582"/>
                </a:cubicBezTo>
                <a:cubicBezTo>
                  <a:pt x="6668" y="134303"/>
                  <a:pt x="12710" y="134303"/>
                  <a:pt x="16431" y="130582"/>
                </a:cubicBezTo>
                <a:lnTo>
                  <a:pt x="57299" y="89684"/>
                </a:lnTo>
                <a:lnTo>
                  <a:pt x="98197" y="130552"/>
                </a:lnTo>
                <a:cubicBezTo>
                  <a:pt x="101918" y="134273"/>
                  <a:pt x="107960" y="134273"/>
                  <a:pt x="111681" y="130552"/>
                </a:cubicBezTo>
                <a:cubicBezTo>
                  <a:pt x="115401" y="126831"/>
                  <a:pt x="115401" y="120789"/>
                  <a:pt x="111681" y="117068"/>
                </a:cubicBezTo>
                <a:lnTo>
                  <a:pt x="70783" y="76200"/>
                </a:lnTo>
                <a:lnTo>
                  <a:pt x="111651" y="35302"/>
                </a:lnTo>
                <a:cubicBezTo>
                  <a:pt x="115372" y="31581"/>
                  <a:pt x="115372" y="25539"/>
                  <a:pt x="111651" y="21818"/>
                </a:cubicBezTo>
                <a:cubicBezTo>
                  <a:pt x="107930" y="18098"/>
                  <a:pt x="101888" y="18098"/>
                  <a:pt x="98167" y="21818"/>
                </a:cubicBezTo>
                <a:lnTo>
                  <a:pt x="57299" y="62716"/>
                </a:lnTo>
                <a:lnTo>
                  <a:pt x="16401" y="21848"/>
                </a:lnTo>
                <a:close/>
              </a:path>
            </a:pathLst>
          </a:custGeom>
          <a:solidFill>
            <a:srgbClr val="99A1A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838200" y="4257675"/>
            <a:ext cx="2514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ไม่มีกรอบเวลา</a:t>
            </a: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ไม่รู้ว่าต้องทำเมื่อไหร่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09600" y="46005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6401" y="21848"/>
                </a:moveTo>
                <a:cubicBezTo>
                  <a:pt x="12680" y="18127"/>
                  <a:pt x="6638" y="18127"/>
                  <a:pt x="2917" y="21848"/>
                </a:cubicBezTo>
                <a:cubicBezTo>
                  <a:pt x="-804" y="25569"/>
                  <a:pt x="-804" y="31611"/>
                  <a:pt x="2917" y="35332"/>
                </a:cubicBezTo>
                <a:lnTo>
                  <a:pt x="43815" y="76200"/>
                </a:lnTo>
                <a:lnTo>
                  <a:pt x="2947" y="117098"/>
                </a:lnTo>
                <a:cubicBezTo>
                  <a:pt x="-774" y="120819"/>
                  <a:pt x="-774" y="126861"/>
                  <a:pt x="2947" y="130582"/>
                </a:cubicBezTo>
                <a:cubicBezTo>
                  <a:pt x="6668" y="134303"/>
                  <a:pt x="12710" y="134303"/>
                  <a:pt x="16431" y="130582"/>
                </a:cubicBezTo>
                <a:lnTo>
                  <a:pt x="57299" y="89684"/>
                </a:lnTo>
                <a:lnTo>
                  <a:pt x="98197" y="130552"/>
                </a:lnTo>
                <a:cubicBezTo>
                  <a:pt x="101918" y="134273"/>
                  <a:pt x="107960" y="134273"/>
                  <a:pt x="111681" y="130552"/>
                </a:cubicBezTo>
                <a:cubicBezTo>
                  <a:pt x="115401" y="126831"/>
                  <a:pt x="115401" y="120789"/>
                  <a:pt x="111681" y="117068"/>
                </a:cubicBezTo>
                <a:lnTo>
                  <a:pt x="70783" y="76200"/>
                </a:lnTo>
                <a:lnTo>
                  <a:pt x="111651" y="35302"/>
                </a:lnTo>
                <a:cubicBezTo>
                  <a:pt x="115372" y="31581"/>
                  <a:pt x="115372" y="25539"/>
                  <a:pt x="111651" y="21818"/>
                </a:cubicBezTo>
                <a:cubicBezTo>
                  <a:pt x="107930" y="18098"/>
                  <a:pt x="101888" y="18098"/>
                  <a:pt x="98167" y="21818"/>
                </a:cubicBezTo>
                <a:lnTo>
                  <a:pt x="57299" y="62716"/>
                </a:lnTo>
                <a:lnTo>
                  <a:pt x="16401" y="21848"/>
                </a:lnTo>
                <a:close/>
              </a:path>
            </a:pathLst>
          </a:custGeom>
          <a:solidFill>
            <a:srgbClr val="99A1A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38200" y="4562475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ไม่มีผู้รับผิดชอบ</a:t>
            </a: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ไม่รู้ว่าใครต้องทำ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10300" y="2162175"/>
            <a:ext cx="5600700" cy="3067050"/>
          </a:xfrm>
          <a:custGeom>
            <a:avLst/>
            <a:gdLst/>
            <a:ahLst/>
            <a:cxnLst/>
            <a:rect l="l" t="t" r="r" b="b"/>
            <a:pathLst>
              <a:path w="5600700" h="306705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2914648"/>
                </a:lnTo>
                <a:cubicBezTo>
                  <a:pt x="5600700" y="2998761"/>
                  <a:pt x="5532411" y="3067050"/>
                  <a:pt x="5448298" y="3067050"/>
                </a:cubicBezTo>
                <a:lnTo>
                  <a:pt x="152402" y="3067050"/>
                </a:lnTo>
                <a:cubicBezTo>
                  <a:pt x="68289" y="3067050"/>
                  <a:pt x="0" y="2998761"/>
                  <a:pt x="0" y="2914648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210300" y="2162175"/>
            <a:ext cx="5600700" cy="38100"/>
          </a:xfrm>
          <a:custGeom>
            <a:avLst/>
            <a:gdLst/>
            <a:ahLst/>
            <a:cxnLst/>
            <a:rect l="l" t="t" r="r" b="b"/>
            <a:pathLst>
              <a:path w="5600700" h="38100">
                <a:moveTo>
                  <a:pt x="38100" y="0"/>
                </a:moveTo>
                <a:lnTo>
                  <a:pt x="5562600" y="0"/>
                </a:lnTo>
                <a:cubicBezTo>
                  <a:pt x="5583628" y="0"/>
                  <a:pt x="5600700" y="17072"/>
                  <a:pt x="5600700" y="38100"/>
                </a:cubicBezTo>
                <a:lnTo>
                  <a:pt x="56007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400800" y="23717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6515100" y="24860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972300" y="2447925"/>
            <a:ext cx="647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ดี ✅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00800" y="2981325"/>
            <a:ext cx="5219700" cy="800100"/>
          </a:xfrm>
          <a:custGeom>
            <a:avLst/>
            <a:gdLst/>
            <a:ahLst/>
            <a:cxnLst/>
            <a:rect l="l" t="t" r="r" b="b"/>
            <a:pathLst>
              <a:path w="5219700" h="800100">
                <a:moveTo>
                  <a:pt x="114302" y="0"/>
                </a:moveTo>
                <a:lnTo>
                  <a:pt x="5105398" y="0"/>
                </a:lnTo>
                <a:cubicBezTo>
                  <a:pt x="5168483" y="0"/>
                  <a:pt x="5219700" y="51217"/>
                  <a:pt x="5219700" y="114302"/>
                </a:cubicBezTo>
                <a:lnTo>
                  <a:pt x="5219700" y="685798"/>
                </a:lnTo>
                <a:cubicBezTo>
                  <a:pt x="5219700" y="748883"/>
                  <a:pt x="5168483" y="800100"/>
                  <a:pt x="5105398" y="800100"/>
                </a:cubicBezTo>
                <a:lnTo>
                  <a:pt x="114302" y="800100"/>
                </a:lnTo>
                <a:cubicBezTo>
                  <a:pt x="51217" y="800100"/>
                  <a:pt x="0" y="748883"/>
                  <a:pt x="0" y="6857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553200" y="3133725"/>
            <a:ext cx="4991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"กรมควบคุมโรคควรฝึกอบรมเจ้าหน้าที่ 500 คน ภายใน Q2/2025 เพื่อเพิ่มความสามารถในการตรวจคัดกรองโรคเบาหวาน"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29375" y="39338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667500" y="3895725"/>
            <a:ext cx="2305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 ชัดเจน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ฝึกอบรมเจ้าหน้าที่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429375" y="42386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667500" y="4200525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มีตัวเลข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- 500 คน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29375" y="45434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667500" y="4505325"/>
            <a:ext cx="165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มีกรอบเวลา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Q2/2025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29375" y="48482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667500" y="4810125"/>
            <a:ext cx="2085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มีผู้รับผิดชอบ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กรมควบคุมโรค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81000" y="5981700"/>
            <a:ext cx="11430000" cy="495300"/>
          </a:xfrm>
          <a:custGeom>
            <a:avLst/>
            <a:gdLst/>
            <a:ahLst/>
            <a:cxnLst/>
            <a:rect l="l" t="t" r="r" b="b"/>
            <a:pathLst>
              <a:path w="11430000" h="495300">
                <a:moveTo>
                  <a:pt x="114300" y="0"/>
                </a:moveTo>
                <a:lnTo>
                  <a:pt x="11315700" y="0"/>
                </a:lnTo>
                <a:cubicBezTo>
                  <a:pt x="11378826" y="0"/>
                  <a:pt x="11430000" y="51174"/>
                  <a:pt x="11430000" y="114300"/>
                </a:cubicBezTo>
                <a:lnTo>
                  <a:pt x="11430000" y="381000"/>
                </a:lnTo>
                <a:cubicBezTo>
                  <a:pt x="11430000" y="444126"/>
                  <a:pt x="11378826" y="495300"/>
                  <a:pt x="11315700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666750" y="611505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1009650" y="6096000"/>
            <a:ext cx="3867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ดีต้องมี ตัวเลข กรอบเวลา และผู้รับผิดชอบ ชัดเจน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333500"/>
          </a:xfrm>
          <a:custGeom>
            <a:avLst/>
            <a:gdLst/>
            <a:ahLst/>
            <a:cxnLst/>
            <a:rect l="l" t="t" r="r" b="b"/>
            <a:pathLst>
              <a:path w="12192000" h="1333500">
                <a:moveTo>
                  <a:pt x="0" y="0"/>
                </a:moveTo>
                <a:lnTo>
                  <a:pt x="12192000" y="0"/>
                </a:lnTo>
                <a:lnTo>
                  <a:pt x="121920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334500" y="4000500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1428750" y="0"/>
                </a:moveTo>
                <a:lnTo>
                  <a:pt x="2857500" y="0"/>
                </a:lnTo>
                <a:lnTo>
                  <a:pt x="2857500" y="2857500"/>
                </a:lnTo>
                <a:lnTo>
                  <a:pt x="0" y="2857500"/>
                </a:lnTo>
                <a:lnTo>
                  <a:pt x="0" y="1428750"/>
                </a:lnTo>
                <a:cubicBezTo>
                  <a:pt x="0" y="640201"/>
                  <a:pt x="640201" y="0"/>
                  <a:pt x="142875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47663" y="17585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53" dirty="0">
                <a:solidFill>
                  <a:srgbClr val="F5F1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85750" y="404450"/>
            <a:ext cx="1162050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Executive Summary Writing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38138" y="956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เขียนสรุปให้ครบใน 1 หน้า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57250" y="2466975"/>
            <a:ext cx="1971675" cy="2552700"/>
          </a:xfrm>
          <a:custGeom>
            <a:avLst/>
            <a:gdLst/>
            <a:ahLst/>
            <a:cxnLst/>
            <a:rect l="l" t="t" r="r" b="b"/>
            <a:pathLst>
              <a:path w="1971675" h="25527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400309"/>
                </a:lnTo>
                <a:cubicBezTo>
                  <a:pt x="1971675" y="2484472"/>
                  <a:pt x="1903447" y="2552700"/>
                  <a:pt x="1819284" y="2552700"/>
                </a:cubicBezTo>
                <a:lnTo>
                  <a:pt x="152391" y="2552700"/>
                </a:lnTo>
                <a:cubicBezTo>
                  <a:pt x="68228" y="2552700"/>
                  <a:pt x="0" y="2484472"/>
                  <a:pt x="0" y="24003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857250" y="246697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497925" y="2443163"/>
            <a:ext cx="1028700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525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62025" y="357187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09650" y="3914775"/>
            <a:ext cx="1743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อะไร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เป็นปัญหา? ระบุชัดเจน พร้อมตัวเลข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009650" y="4524375"/>
            <a:ext cx="1666875" cy="342900"/>
          </a:xfrm>
          <a:custGeom>
            <a:avLst/>
            <a:gdLst/>
            <a:ahLst/>
            <a:cxnLst/>
            <a:rect l="l" t="t" r="r" b="b"/>
            <a:pathLst>
              <a:path w="1666875" h="342900">
                <a:moveTo>
                  <a:pt x="76199" y="0"/>
                </a:moveTo>
                <a:lnTo>
                  <a:pt x="1590676" y="0"/>
                </a:lnTo>
                <a:cubicBezTo>
                  <a:pt x="1632759" y="0"/>
                  <a:pt x="1666875" y="34116"/>
                  <a:pt x="1666875" y="76199"/>
                </a:cubicBezTo>
                <a:lnTo>
                  <a:pt x="1666875" y="266701"/>
                </a:lnTo>
                <a:cubicBezTo>
                  <a:pt x="1666875" y="308784"/>
                  <a:pt x="1632759" y="342900"/>
                  <a:pt x="15906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52513" y="4600575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1-2 ประโยค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983230" y="2466975"/>
            <a:ext cx="1971675" cy="2552700"/>
          </a:xfrm>
          <a:custGeom>
            <a:avLst/>
            <a:gdLst/>
            <a:ahLst/>
            <a:cxnLst/>
            <a:rect l="l" t="t" r="r" b="b"/>
            <a:pathLst>
              <a:path w="1971675" h="25527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400309"/>
                </a:lnTo>
                <a:cubicBezTo>
                  <a:pt x="1971675" y="2484472"/>
                  <a:pt x="1903447" y="2552700"/>
                  <a:pt x="1819284" y="2552700"/>
                </a:cubicBezTo>
                <a:lnTo>
                  <a:pt x="152391" y="2552700"/>
                </a:lnTo>
                <a:cubicBezTo>
                  <a:pt x="68228" y="2552700"/>
                  <a:pt x="0" y="2484472"/>
                  <a:pt x="0" y="24003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2983230" y="246697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563541" y="2443163"/>
            <a:ext cx="1143000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525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088005" y="357187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135630" y="3914775"/>
            <a:ext cx="1743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ถึงเกิด? หลักฐานสนับสนุน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135630" y="4524375"/>
            <a:ext cx="1666875" cy="342900"/>
          </a:xfrm>
          <a:custGeom>
            <a:avLst/>
            <a:gdLst/>
            <a:ahLst/>
            <a:cxnLst/>
            <a:rect l="l" t="t" r="r" b="b"/>
            <a:pathLst>
              <a:path w="1666875" h="342900">
                <a:moveTo>
                  <a:pt x="76199" y="0"/>
                </a:moveTo>
                <a:lnTo>
                  <a:pt x="1590676" y="0"/>
                </a:lnTo>
                <a:cubicBezTo>
                  <a:pt x="1632759" y="0"/>
                  <a:pt x="1666875" y="34116"/>
                  <a:pt x="1666875" y="76199"/>
                </a:cubicBezTo>
                <a:lnTo>
                  <a:pt x="1666875" y="266701"/>
                </a:lnTo>
                <a:cubicBezTo>
                  <a:pt x="1666875" y="308784"/>
                  <a:pt x="1632759" y="342900"/>
                  <a:pt x="15906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3178493" y="4600575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2-3 ประโยค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109210" y="2466975"/>
            <a:ext cx="1971675" cy="2552700"/>
          </a:xfrm>
          <a:custGeom>
            <a:avLst/>
            <a:gdLst/>
            <a:ahLst/>
            <a:cxnLst/>
            <a:rect l="l" t="t" r="r" b="b"/>
            <a:pathLst>
              <a:path w="1971675" h="25527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400309"/>
                </a:lnTo>
                <a:cubicBezTo>
                  <a:pt x="1971675" y="2484472"/>
                  <a:pt x="1903447" y="2552700"/>
                  <a:pt x="1819284" y="2552700"/>
                </a:cubicBezTo>
                <a:lnTo>
                  <a:pt x="152391" y="2552700"/>
                </a:lnTo>
                <a:cubicBezTo>
                  <a:pt x="68228" y="2552700"/>
                  <a:pt x="0" y="2484472"/>
                  <a:pt x="0" y="24003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109210" y="246697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5686544" y="2443163"/>
            <a:ext cx="11525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525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213985" y="357187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261610" y="3914775"/>
            <a:ext cx="1743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ต้องทำอะไร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? ระบุ Action ชัดเจน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261610" y="4524375"/>
            <a:ext cx="1666875" cy="342900"/>
          </a:xfrm>
          <a:custGeom>
            <a:avLst/>
            <a:gdLst/>
            <a:ahLst/>
            <a:cxnLst/>
            <a:rect l="l" t="t" r="r" b="b"/>
            <a:pathLst>
              <a:path w="1666875" h="342900">
                <a:moveTo>
                  <a:pt x="76199" y="0"/>
                </a:moveTo>
                <a:lnTo>
                  <a:pt x="1590676" y="0"/>
                </a:lnTo>
                <a:cubicBezTo>
                  <a:pt x="1632759" y="0"/>
                  <a:pt x="1666875" y="34116"/>
                  <a:pt x="1666875" y="76199"/>
                </a:cubicBezTo>
                <a:lnTo>
                  <a:pt x="1666875" y="266701"/>
                </a:lnTo>
                <a:cubicBezTo>
                  <a:pt x="1666875" y="308784"/>
                  <a:pt x="1632759" y="342900"/>
                  <a:pt x="15906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5304473" y="4600575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3-5 ข้อ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235190" y="2466975"/>
            <a:ext cx="1971675" cy="2552700"/>
          </a:xfrm>
          <a:custGeom>
            <a:avLst/>
            <a:gdLst/>
            <a:ahLst/>
            <a:cxnLst/>
            <a:rect l="l" t="t" r="r" b="b"/>
            <a:pathLst>
              <a:path w="1971675" h="25527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400309"/>
                </a:lnTo>
                <a:cubicBezTo>
                  <a:pt x="1971675" y="2484472"/>
                  <a:pt x="1903447" y="2552700"/>
                  <a:pt x="1819284" y="2552700"/>
                </a:cubicBezTo>
                <a:lnTo>
                  <a:pt x="152391" y="2552700"/>
                </a:lnTo>
                <a:cubicBezTo>
                  <a:pt x="68228" y="2552700"/>
                  <a:pt x="0" y="2484472"/>
                  <a:pt x="0" y="24003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7235190" y="246697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812881" y="2443163"/>
            <a:ext cx="1152525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525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339965" y="357187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ประโยชน์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387590" y="3914775"/>
            <a:ext cx="1743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ได้อะไร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? ผลลัพธ์ที่คาดหวัง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87590" y="4524375"/>
            <a:ext cx="1666875" cy="342900"/>
          </a:xfrm>
          <a:custGeom>
            <a:avLst/>
            <a:gdLst/>
            <a:ahLst/>
            <a:cxnLst/>
            <a:rect l="l" t="t" r="r" b="b"/>
            <a:pathLst>
              <a:path w="1666875" h="342900">
                <a:moveTo>
                  <a:pt x="76199" y="0"/>
                </a:moveTo>
                <a:lnTo>
                  <a:pt x="1590676" y="0"/>
                </a:lnTo>
                <a:cubicBezTo>
                  <a:pt x="1632759" y="0"/>
                  <a:pt x="1666875" y="34116"/>
                  <a:pt x="1666875" y="76199"/>
                </a:cubicBezTo>
                <a:lnTo>
                  <a:pt x="1666875" y="266701"/>
                </a:lnTo>
                <a:cubicBezTo>
                  <a:pt x="1666875" y="308784"/>
                  <a:pt x="1632759" y="342900"/>
                  <a:pt x="15906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7430453" y="4600575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2-3 ประโยค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361170" y="2466975"/>
            <a:ext cx="1971675" cy="2552700"/>
          </a:xfrm>
          <a:custGeom>
            <a:avLst/>
            <a:gdLst/>
            <a:ahLst/>
            <a:cxnLst/>
            <a:rect l="l" t="t" r="r" b="b"/>
            <a:pathLst>
              <a:path w="1971675" h="25527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400309"/>
                </a:lnTo>
                <a:cubicBezTo>
                  <a:pt x="1971675" y="2484472"/>
                  <a:pt x="1903447" y="2552700"/>
                  <a:pt x="1819284" y="2552700"/>
                </a:cubicBezTo>
                <a:lnTo>
                  <a:pt x="152391" y="2552700"/>
                </a:lnTo>
                <a:cubicBezTo>
                  <a:pt x="68228" y="2552700"/>
                  <a:pt x="0" y="2484472"/>
                  <a:pt x="0" y="24003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9361170" y="246697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943148" y="2443163"/>
            <a:ext cx="1143000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525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465945" y="357187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ทรัพยากร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513570" y="3914775"/>
            <a:ext cx="1743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ต้องใช้อะไร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? งบประมาณ บุคลากร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513570" y="4524375"/>
            <a:ext cx="1666875" cy="342900"/>
          </a:xfrm>
          <a:custGeom>
            <a:avLst/>
            <a:gdLst/>
            <a:ahLst/>
            <a:cxnLst/>
            <a:rect l="l" t="t" r="r" b="b"/>
            <a:pathLst>
              <a:path w="1666875" h="342900">
                <a:moveTo>
                  <a:pt x="76199" y="0"/>
                </a:moveTo>
                <a:lnTo>
                  <a:pt x="1590676" y="0"/>
                </a:lnTo>
                <a:cubicBezTo>
                  <a:pt x="1632759" y="0"/>
                  <a:pt x="1666875" y="34116"/>
                  <a:pt x="1666875" y="76199"/>
                </a:cubicBezTo>
                <a:lnTo>
                  <a:pt x="1666875" y="266701"/>
                </a:lnTo>
                <a:cubicBezTo>
                  <a:pt x="1666875" y="308784"/>
                  <a:pt x="1632759" y="342900"/>
                  <a:pt x="15906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9556432" y="4600575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1-2 ประโยค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273391" y="5981700"/>
            <a:ext cx="3648075" cy="495300"/>
          </a:xfrm>
          <a:custGeom>
            <a:avLst/>
            <a:gdLst/>
            <a:ahLst/>
            <a:cxnLst/>
            <a:rect l="l" t="t" r="r" b="b"/>
            <a:pathLst>
              <a:path w="3648075" h="495300">
                <a:moveTo>
                  <a:pt x="114300" y="0"/>
                </a:moveTo>
                <a:lnTo>
                  <a:pt x="3533775" y="0"/>
                </a:lnTo>
                <a:cubicBezTo>
                  <a:pt x="3596901" y="0"/>
                  <a:pt x="3648075" y="51174"/>
                  <a:pt x="3648075" y="114300"/>
                </a:cubicBezTo>
                <a:lnTo>
                  <a:pt x="3648075" y="381000"/>
                </a:lnTo>
                <a:cubicBezTo>
                  <a:pt x="3648075" y="444126"/>
                  <a:pt x="3596901" y="495300"/>
                  <a:pt x="3533775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4592479" y="61150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5016341" y="6096000"/>
            <a:ext cx="2686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ผู้บริหารอ่านแค่หน้านี้ก็ตัดสินใจได้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653540" y="27527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201439" y="0"/>
                  <a:pt x="211485" y="6028"/>
                  <a:pt x="216694" y="15627"/>
                </a:cubicBezTo>
                <a:lnTo>
                  <a:pt x="377428" y="313283"/>
                </a:lnTo>
                <a:cubicBezTo>
                  <a:pt x="382414" y="322511"/>
                  <a:pt x="382191" y="333673"/>
                  <a:pt x="376833" y="342677"/>
                </a:cubicBezTo>
                <a:cubicBezTo>
                  <a:pt x="371475" y="351681"/>
                  <a:pt x="361727" y="357188"/>
                  <a:pt x="351234" y="357188"/>
                </a:cubicBezTo>
                <a:lnTo>
                  <a:pt x="29766" y="357188"/>
                </a:lnTo>
                <a:cubicBezTo>
                  <a:pt x="19273" y="357188"/>
                  <a:pt x="9599" y="351681"/>
                  <a:pt x="4167" y="342677"/>
                </a:cubicBezTo>
                <a:cubicBezTo>
                  <a:pt x="-1265" y="333673"/>
                  <a:pt x="-1414" y="322511"/>
                  <a:pt x="3572" y="313283"/>
                </a:cubicBezTo>
                <a:lnTo>
                  <a:pt x="164306" y="15627"/>
                </a:lnTo>
                <a:cubicBezTo>
                  <a:pt x="169515" y="6028"/>
                  <a:pt x="179561" y="0"/>
                  <a:pt x="190500" y="0"/>
                </a:cubicBezTo>
                <a:close/>
                <a:moveTo>
                  <a:pt x="190500" y="125016"/>
                </a:moveTo>
                <a:cubicBezTo>
                  <a:pt x="180603" y="125016"/>
                  <a:pt x="172641" y="132978"/>
                  <a:pt x="172641" y="142875"/>
                </a:cubicBezTo>
                <a:lnTo>
                  <a:pt x="172641" y="226219"/>
                </a:lnTo>
                <a:cubicBezTo>
                  <a:pt x="172641" y="236116"/>
                  <a:pt x="180603" y="244078"/>
                  <a:pt x="190500" y="244078"/>
                </a:cubicBezTo>
                <a:cubicBezTo>
                  <a:pt x="200397" y="244078"/>
                  <a:pt x="208359" y="236116"/>
                  <a:pt x="208359" y="226219"/>
                </a:cubicBezTo>
                <a:lnTo>
                  <a:pt x="208359" y="142875"/>
                </a:lnTo>
                <a:cubicBezTo>
                  <a:pt x="208359" y="132978"/>
                  <a:pt x="200397" y="125016"/>
                  <a:pt x="190500" y="125016"/>
                </a:cubicBezTo>
                <a:close/>
                <a:moveTo>
                  <a:pt x="210369" y="285750"/>
                </a:moveTo>
                <a:cubicBezTo>
                  <a:pt x="210821" y="278375"/>
                  <a:pt x="207143" y="271358"/>
                  <a:pt x="200820" y="267534"/>
                </a:cubicBezTo>
                <a:cubicBezTo>
                  <a:pt x="194498" y="263710"/>
                  <a:pt x="186576" y="263710"/>
                  <a:pt x="180254" y="267534"/>
                </a:cubicBezTo>
                <a:cubicBezTo>
                  <a:pt x="173932" y="271358"/>
                  <a:pt x="170254" y="278375"/>
                  <a:pt x="170706" y="285750"/>
                </a:cubicBezTo>
                <a:cubicBezTo>
                  <a:pt x="170254" y="293125"/>
                  <a:pt x="173932" y="300142"/>
                  <a:pt x="180254" y="303966"/>
                </a:cubicBezTo>
                <a:cubicBezTo>
                  <a:pt x="186576" y="307790"/>
                  <a:pt x="194498" y="307790"/>
                  <a:pt x="200820" y="303966"/>
                </a:cubicBezTo>
                <a:cubicBezTo>
                  <a:pt x="207143" y="300142"/>
                  <a:pt x="210821" y="293125"/>
                  <a:pt x="210369" y="28575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3779520" y="27527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09563" y="154781"/>
                </a:moveTo>
                <a:cubicBezTo>
                  <a:pt x="309563" y="188937"/>
                  <a:pt x="298475" y="220489"/>
                  <a:pt x="279797" y="246087"/>
                </a:cubicBezTo>
                <a:lnTo>
                  <a:pt x="374005" y="340370"/>
                </a:lnTo>
                <a:cubicBezTo>
                  <a:pt x="383307" y="349672"/>
                  <a:pt x="383307" y="364778"/>
                  <a:pt x="374005" y="374079"/>
                </a:cubicBezTo>
                <a:cubicBezTo>
                  <a:pt x="364703" y="383381"/>
                  <a:pt x="349597" y="383381"/>
                  <a:pt x="340296" y="374079"/>
                </a:cubicBezTo>
                <a:lnTo>
                  <a:pt x="246087" y="279797"/>
                </a:lnTo>
                <a:cubicBezTo>
                  <a:pt x="220489" y="298475"/>
                  <a:pt x="188937" y="309563"/>
                  <a:pt x="154781" y="309563"/>
                </a:cubicBezTo>
                <a:cubicBezTo>
                  <a:pt x="69279" y="309563"/>
                  <a:pt x="0" y="240283"/>
                  <a:pt x="0" y="154781"/>
                </a:cubicBezTo>
                <a:cubicBezTo>
                  <a:pt x="0" y="69279"/>
                  <a:pt x="69279" y="0"/>
                  <a:pt x="154781" y="0"/>
                </a:cubicBezTo>
                <a:cubicBezTo>
                  <a:pt x="240283" y="0"/>
                  <a:pt x="309563" y="69279"/>
                  <a:pt x="309563" y="154781"/>
                </a:cubicBezTo>
                <a:close/>
                <a:moveTo>
                  <a:pt x="154781" y="261938"/>
                </a:moveTo>
                <a:cubicBezTo>
                  <a:pt x="213922" y="261938"/>
                  <a:pt x="261938" y="213922"/>
                  <a:pt x="261938" y="154781"/>
                </a:cubicBezTo>
                <a:cubicBezTo>
                  <a:pt x="261938" y="95640"/>
                  <a:pt x="213922" y="47625"/>
                  <a:pt x="154781" y="47625"/>
                </a:cubicBezTo>
                <a:cubicBezTo>
                  <a:pt x="95640" y="47625"/>
                  <a:pt x="47625" y="95640"/>
                  <a:pt x="47625" y="154781"/>
                </a:cubicBezTo>
                <a:cubicBezTo>
                  <a:pt x="47625" y="213922"/>
                  <a:pt x="95640" y="261938"/>
                  <a:pt x="154781" y="261938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5953125" y="2752725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17959" y="285750"/>
                </a:moveTo>
                <a:cubicBezTo>
                  <a:pt x="223391" y="269156"/>
                  <a:pt x="234255" y="254124"/>
                  <a:pt x="246534" y="241176"/>
                </a:cubicBezTo>
                <a:cubicBezTo>
                  <a:pt x="270867" y="215578"/>
                  <a:pt x="285750" y="180975"/>
                  <a:pt x="285750" y="142875"/>
                </a:cubicBezTo>
                <a:cubicBezTo>
                  <a:pt x="285750" y="63996"/>
                  <a:pt x="221754" y="0"/>
                  <a:pt x="142875" y="0"/>
                </a:cubicBezTo>
                <a:cubicBezTo>
                  <a:pt x="63996" y="0"/>
                  <a:pt x="0" y="63996"/>
                  <a:pt x="0" y="142875"/>
                </a:cubicBezTo>
                <a:cubicBezTo>
                  <a:pt x="0" y="180975"/>
                  <a:pt x="14883" y="215578"/>
                  <a:pt x="39216" y="241176"/>
                </a:cubicBezTo>
                <a:cubicBezTo>
                  <a:pt x="51495" y="254124"/>
                  <a:pt x="62433" y="269156"/>
                  <a:pt x="67791" y="285750"/>
                </a:cubicBezTo>
                <a:lnTo>
                  <a:pt x="217884" y="285750"/>
                </a:lnTo>
                <a:close/>
                <a:moveTo>
                  <a:pt x="214313" y="321469"/>
                </a:moveTo>
                <a:lnTo>
                  <a:pt x="71438" y="321469"/>
                </a:lnTo>
                <a:lnTo>
                  <a:pt x="71438" y="333375"/>
                </a:lnTo>
                <a:cubicBezTo>
                  <a:pt x="71438" y="366266"/>
                  <a:pt x="98078" y="392906"/>
                  <a:pt x="130969" y="392906"/>
                </a:cubicBezTo>
                <a:lnTo>
                  <a:pt x="154781" y="392906"/>
                </a:lnTo>
                <a:cubicBezTo>
                  <a:pt x="187672" y="392906"/>
                  <a:pt x="214313" y="366266"/>
                  <a:pt x="214313" y="333375"/>
                </a:cubicBezTo>
                <a:lnTo>
                  <a:pt x="214313" y="321469"/>
                </a:lnTo>
                <a:close/>
                <a:moveTo>
                  <a:pt x="136922" y="83344"/>
                </a:moveTo>
                <a:cubicBezTo>
                  <a:pt x="107305" y="83344"/>
                  <a:pt x="83344" y="107305"/>
                  <a:pt x="83344" y="136922"/>
                </a:cubicBezTo>
                <a:cubicBezTo>
                  <a:pt x="83344" y="146819"/>
                  <a:pt x="75381" y="154781"/>
                  <a:pt x="65484" y="154781"/>
                </a:cubicBezTo>
                <a:cubicBezTo>
                  <a:pt x="55587" y="154781"/>
                  <a:pt x="47625" y="146819"/>
                  <a:pt x="47625" y="136922"/>
                </a:cubicBezTo>
                <a:cubicBezTo>
                  <a:pt x="47625" y="87585"/>
                  <a:pt x="87585" y="47625"/>
                  <a:pt x="136922" y="47625"/>
                </a:cubicBezTo>
                <a:cubicBezTo>
                  <a:pt x="146819" y="47625"/>
                  <a:pt x="154781" y="55587"/>
                  <a:pt x="154781" y="65484"/>
                </a:cubicBezTo>
                <a:cubicBezTo>
                  <a:pt x="154781" y="75381"/>
                  <a:pt x="146819" y="83344"/>
                  <a:pt x="136922" y="83344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8031480" y="27527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07379" y="0"/>
                </a:moveTo>
                <a:lnTo>
                  <a:pt x="274067" y="0"/>
                </a:lnTo>
                <a:cubicBezTo>
                  <a:pt x="293787" y="0"/>
                  <a:pt x="309860" y="16222"/>
                  <a:pt x="309116" y="35868"/>
                </a:cubicBezTo>
                <a:cubicBezTo>
                  <a:pt x="308967" y="39812"/>
                  <a:pt x="308818" y="43755"/>
                  <a:pt x="308595" y="47625"/>
                </a:cubicBezTo>
                <a:lnTo>
                  <a:pt x="345504" y="47625"/>
                </a:lnTo>
                <a:cubicBezTo>
                  <a:pt x="364927" y="47625"/>
                  <a:pt x="382042" y="63698"/>
                  <a:pt x="380554" y="84683"/>
                </a:cubicBezTo>
                <a:cubicBezTo>
                  <a:pt x="374972" y="161851"/>
                  <a:pt x="335533" y="204267"/>
                  <a:pt x="292745" y="226442"/>
                </a:cubicBezTo>
                <a:cubicBezTo>
                  <a:pt x="280988" y="232544"/>
                  <a:pt x="269007" y="237083"/>
                  <a:pt x="257621" y="240432"/>
                </a:cubicBezTo>
                <a:cubicBezTo>
                  <a:pt x="242590" y="261714"/>
                  <a:pt x="226963" y="272951"/>
                  <a:pt x="214536" y="278978"/>
                </a:cubicBezTo>
                <a:lnTo>
                  <a:pt x="214536" y="333375"/>
                </a:lnTo>
                <a:lnTo>
                  <a:pt x="262161" y="333375"/>
                </a:lnTo>
                <a:cubicBezTo>
                  <a:pt x="275332" y="333375"/>
                  <a:pt x="285973" y="344016"/>
                  <a:pt x="285973" y="357188"/>
                </a:cubicBezTo>
                <a:cubicBezTo>
                  <a:pt x="285973" y="370359"/>
                  <a:pt x="275332" y="381000"/>
                  <a:pt x="262161" y="381000"/>
                </a:cubicBezTo>
                <a:lnTo>
                  <a:pt x="119286" y="381000"/>
                </a:lnTo>
                <a:cubicBezTo>
                  <a:pt x="106114" y="381000"/>
                  <a:pt x="95473" y="370359"/>
                  <a:pt x="95473" y="357188"/>
                </a:cubicBezTo>
                <a:cubicBezTo>
                  <a:pt x="95473" y="344016"/>
                  <a:pt x="106114" y="333375"/>
                  <a:pt x="119286" y="333375"/>
                </a:cubicBezTo>
                <a:lnTo>
                  <a:pt x="166911" y="333375"/>
                </a:lnTo>
                <a:lnTo>
                  <a:pt x="166911" y="278978"/>
                </a:lnTo>
                <a:cubicBezTo>
                  <a:pt x="155004" y="273248"/>
                  <a:pt x="140196" y="262607"/>
                  <a:pt x="125760" y="243036"/>
                </a:cubicBezTo>
                <a:cubicBezTo>
                  <a:pt x="112068" y="239464"/>
                  <a:pt x="97185" y="234032"/>
                  <a:pt x="82674" y="225847"/>
                </a:cubicBezTo>
                <a:cubicBezTo>
                  <a:pt x="42416" y="203299"/>
                  <a:pt x="6102" y="160809"/>
                  <a:pt x="893" y="84534"/>
                </a:cubicBezTo>
                <a:cubicBezTo>
                  <a:pt x="-521" y="63624"/>
                  <a:pt x="16520" y="47551"/>
                  <a:pt x="35942" y="47551"/>
                </a:cubicBezTo>
                <a:lnTo>
                  <a:pt x="72851" y="47551"/>
                </a:lnTo>
                <a:cubicBezTo>
                  <a:pt x="72628" y="43681"/>
                  <a:pt x="72479" y="39812"/>
                  <a:pt x="72330" y="35793"/>
                </a:cubicBezTo>
                <a:cubicBezTo>
                  <a:pt x="71586" y="16073"/>
                  <a:pt x="87660" y="-74"/>
                  <a:pt x="107379" y="-74"/>
                </a:cubicBezTo>
                <a:close/>
                <a:moveTo>
                  <a:pt x="75530" y="83344"/>
                </a:moveTo>
                <a:lnTo>
                  <a:pt x="36537" y="83344"/>
                </a:lnTo>
                <a:cubicBezTo>
                  <a:pt x="41151" y="146372"/>
                  <a:pt x="70098" y="177924"/>
                  <a:pt x="99938" y="194667"/>
                </a:cubicBezTo>
                <a:cubicBezTo>
                  <a:pt x="89222" y="166911"/>
                  <a:pt x="80367" y="130671"/>
                  <a:pt x="75530" y="83344"/>
                </a:cubicBezTo>
                <a:close/>
                <a:moveTo>
                  <a:pt x="282773" y="191095"/>
                </a:moveTo>
                <a:cubicBezTo>
                  <a:pt x="312911" y="173385"/>
                  <a:pt x="340147" y="141908"/>
                  <a:pt x="344760" y="83344"/>
                </a:cubicBezTo>
                <a:lnTo>
                  <a:pt x="305842" y="83344"/>
                </a:lnTo>
                <a:cubicBezTo>
                  <a:pt x="301228" y="128662"/>
                  <a:pt x="292894" y="163860"/>
                  <a:pt x="282773" y="191095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10157460" y="27527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95250" y="71438"/>
                </a:moveTo>
                <a:lnTo>
                  <a:pt x="95250" y="59531"/>
                </a:lnTo>
                <a:cubicBezTo>
                  <a:pt x="95250" y="26640"/>
                  <a:pt x="159246" y="0"/>
                  <a:pt x="238125" y="0"/>
                </a:cubicBezTo>
                <a:cubicBezTo>
                  <a:pt x="317004" y="0"/>
                  <a:pt x="381000" y="26640"/>
                  <a:pt x="381000" y="59531"/>
                </a:cubicBezTo>
                <a:lnTo>
                  <a:pt x="381000" y="71438"/>
                </a:lnTo>
                <a:cubicBezTo>
                  <a:pt x="381000" y="94208"/>
                  <a:pt x="350267" y="114002"/>
                  <a:pt x="305098" y="124048"/>
                </a:cubicBezTo>
                <a:cubicBezTo>
                  <a:pt x="303312" y="121965"/>
                  <a:pt x="301451" y="119955"/>
                  <a:pt x="299591" y="118095"/>
                </a:cubicBezTo>
                <a:cubicBezTo>
                  <a:pt x="288057" y="106710"/>
                  <a:pt x="273174" y="98078"/>
                  <a:pt x="257621" y="91678"/>
                </a:cubicBezTo>
                <a:cubicBezTo>
                  <a:pt x="226442" y="78656"/>
                  <a:pt x="185812" y="71512"/>
                  <a:pt x="142875" y="71512"/>
                </a:cubicBezTo>
                <a:cubicBezTo>
                  <a:pt x="126578" y="71512"/>
                  <a:pt x="110654" y="72554"/>
                  <a:pt x="95399" y="74563"/>
                </a:cubicBezTo>
                <a:cubicBezTo>
                  <a:pt x="95250" y="73596"/>
                  <a:pt x="95250" y="72554"/>
                  <a:pt x="95250" y="71512"/>
                </a:cubicBezTo>
                <a:close/>
                <a:moveTo>
                  <a:pt x="321469" y="262682"/>
                </a:moveTo>
                <a:lnTo>
                  <a:pt x="321469" y="228302"/>
                </a:lnTo>
                <a:cubicBezTo>
                  <a:pt x="332705" y="225400"/>
                  <a:pt x="343272" y="221977"/>
                  <a:pt x="352871" y="217959"/>
                </a:cubicBezTo>
                <a:cubicBezTo>
                  <a:pt x="362694" y="213866"/>
                  <a:pt x="372294" y="208880"/>
                  <a:pt x="381000" y="202853"/>
                </a:cubicBezTo>
                <a:lnTo>
                  <a:pt x="381000" y="214313"/>
                </a:lnTo>
                <a:cubicBezTo>
                  <a:pt x="381000" y="234255"/>
                  <a:pt x="357560" y="251892"/>
                  <a:pt x="321469" y="262682"/>
                </a:cubicBezTo>
                <a:close/>
                <a:moveTo>
                  <a:pt x="321469" y="191244"/>
                </a:moveTo>
                <a:lnTo>
                  <a:pt x="321469" y="166688"/>
                </a:lnTo>
                <a:cubicBezTo>
                  <a:pt x="321469" y="163339"/>
                  <a:pt x="321171" y="160139"/>
                  <a:pt x="320725" y="157014"/>
                </a:cubicBezTo>
                <a:cubicBezTo>
                  <a:pt x="332259" y="154112"/>
                  <a:pt x="343049" y="150614"/>
                  <a:pt x="352871" y="146447"/>
                </a:cubicBezTo>
                <a:cubicBezTo>
                  <a:pt x="362694" y="142280"/>
                  <a:pt x="372294" y="137368"/>
                  <a:pt x="381000" y="131341"/>
                </a:cubicBezTo>
                <a:lnTo>
                  <a:pt x="381000" y="142801"/>
                </a:lnTo>
                <a:cubicBezTo>
                  <a:pt x="381000" y="162744"/>
                  <a:pt x="357560" y="180380"/>
                  <a:pt x="321469" y="191170"/>
                </a:cubicBezTo>
                <a:close/>
                <a:moveTo>
                  <a:pt x="0" y="178594"/>
                </a:moveTo>
                <a:lnTo>
                  <a:pt x="0" y="166688"/>
                </a:lnTo>
                <a:cubicBezTo>
                  <a:pt x="0" y="133796"/>
                  <a:pt x="63996" y="107156"/>
                  <a:pt x="142875" y="107156"/>
                </a:cubicBezTo>
                <a:cubicBezTo>
                  <a:pt x="221754" y="107156"/>
                  <a:pt x="285750" y="133796"/>
                  <a:pt x="285750" y="166688"/>
                </a:cubicBezTo>
                <a:lnTo>
                  <a:pt x="285750" y="178594"/>
                </a:lnTo>
                <a:cubicBezTo>
                  <a:pt x="285750" y="211485"/>
                  <a:pt x="221754" y="238125"/>
                  <a:pt x="142875" y="238125"/>
                </a:cubicBezTo>
                <a:cubicBezTo>
                  <a:pt x="63996" y="238125"/>
                  <a:pt x="0" y="211485"/>
                  <a:pt x="0" y="178594"/>
                </a:cubicBezTo>
                <a:close/>
                <a:moveTo>
                  <a:pt x="285750" y="250031"/>
                </a:moveTo>
                <a:cubicBezTo>
                  <a:pt x="285750" y="282922"/>
                  <a:pt x="221754" y="309563"/>
                  <a:pt x="142875" y="309563"/>
                </a:cubicBezTo>
                <a:cubicBezTo>
                  <a:pt x="63996" y="309563"/>
                  <a:pt x="0" y="282922"/>
                  <a:pt x="0" y="250031"/>
                </a:cubicBezTo>
                <a:lnTo>
                  <a:pt x="0" y="238571"/>
                </a:lnTo>
                <a:cubicBezTo>
                  <a:pt x="8632" y="244599"/>
                  <a:pt x="18231" y="249510"/>
                  <a:pt x="28129" y="253678"/>
                </a:cubicBezTo>
                <a:cubicBezTo>
                  <a:pt x="59308" y="266700"/>
                  <a:pt x="99938" y="273844"/>
                  <a:pt x="142875" y="273844"/>
                </a:cubicBezTo>
                <a:cubicBezTo>
                  <a:pt x="185812" y="273844"/>
                  <a:pt x="226442" y="266626"/>
                  <a:pt x="257621" y="253678"/>
                </a:cubicBezTo>
                <a:cubicBezTo>
                  <a:pt x="267444" y="249585"/>
                  <a:pt x="277044" y="244599"/>
                  <a:pt x="285750" y="238571"/>
                </a:cubicBezTo>
                <a:lnTo>
                  <a:pt x="285750" y="250031"/>
                </a:lnTo>
                <a:close/>
                <a:moveTo>
                  <a:pt x="285750" y="310009"/>
                </a:moveTo>
                <a:lnTo>
                  <a:pt x="285750" y="321469"/>
                </a:lnTo>
                <a:cubicBezTo>
                  <a:pt x="285750" y="354360"/>
                  <a:pt x="221754" y="381000"/>
                  <a:pt x="142875" y="381000"/>
                </a:cubicBezTo>
                <a:cubicBezTo>
                  <a:pt x="63996" y="381000"/>
                  <a:pt x="0" y="354360"/>
                  <a:pt x="0" y="321469"/>
                </a:cubicBezTo>
                <a:lnTo>
                  <a:pt x="0" y="310009"/>
                </a:lnTo>
                <a:cubicBezTo>
                  <a:pt x="8632" y="316037"/>
                  <a:pt x="18231" y="320948"/>
                  <a:pt x="28129" y="325115"/>
                </a:cubicBezTo>
                <a:cubicBezTo>
                  <a:pt x="59308" y="338138"/>
                  <a:pt x="99938" y="345281"/>
                  <a:pt x="142875" y="345281"/>
                </a:cubicBezTo>
                <a:cubicBezTo>
                  <a:pt x="185812" y="345281"/>
                  <a:pt x="226442" y="338063"/>
                  <a:pt x="257621" y="325115"/>
                </a:cubicBezTo>
                <a:cubicBezTo>
                  <a:pt x="267444" y="321022"/>
                  <a:pt x="277044" y="316037"/>
                  <a:pt x="285750" y="310009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572500" y="0"/>
            <a:ext cx="3619500" cy="6858000"/>
          </a:xfrm>
          <a:custGeom>
            <a:avLst/>
            <a:gdLst/>
            <a:ahLst/>
            <a:cxnLst/>
            <a:rect l="l" t="t" r="r" b="b"/>
            <a:pathLst>
              <a:path w="3619500" h="6858000">
                <a:moveTo>
                  <a:pt x="0" y="0"/>
                </a:moveTo>
                <a:lnTo>
                  <a:pt x="3619500" y="0"/>
                </a:lnTo>
                <a:lnTo>
                  <a:pt x="36195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476750"/>
            <a:ext cx="2381250" cy="2381250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0" y="0"/>
                </a:moveTo>
                <a:lnTo>
                  <a:pt x="1190625" y="0"/>
                </a:lnTo>
                <a:cubicBezTo>
                  <a:pt x="1847749" y="0"/>
                  <a:pt x="2381250" y="533501"/>
                  <a:pt x="2381250" y="1190625"/>
                </a:cubicBezTo>
                <a:lnTo>
                  <a:pt x="2381250" y="2381250"/>
                </a:lnTo>
                <a:lnTo>
                  <a:pt x="0" y="2381250"/>
                </a:lnTo>
                <a:lnTo>
                  <a:pt x="0" y="0"/>
                </a:ln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1000" y="771525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0" y="0"/>
                </a:moveTo>
                <a:lnTo>
                  <a:pt x="76200" y="0"/>
                </a:lnTo>
                <a:lnTo>
                  <a:pt x="762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71500" y="652463"/>
            <a:ext cx="2562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LANGUAGE &amp; STYLE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1500" y="842963"/>
            <a:ext cx="266700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ภาษาและสำนวน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1500" y="1347788"/>
            <a:ext cx="7515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 jargon และทำให้อ่านง่าย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00050" y="1690688"/>
            <a:ext cx="7600950" cy="895350"/>
          </a:xfrm>
          <a:custGeom>
            <a:avLst/>
            <a:gdLst/>
            <a:ahLst/>
            <a:cxnLst/>
            <a:rect l="l" t="t" r="r" b="b"/>
            <a:pathLst>
              <a:path w="7600950" h="895350">
                <a:moveTo>
                  <a:pt x="38100" y="0"/>
                </a:moveTo>
                <a:lnTo>
                  <a:pt x="7486650" y="0"/>
                </a:lnTo>
                <a:cubicBezTo>
                  <a:pt x="7549776" y="0"/>
                  <a:pt x="7600950" y="51174"/>
                  <a:pt x="7600950" y="114300"/>
                </a:cubicBezTo>
                <a:lnTo>
                  <a:pt x="7600950" y="781050"/>
                </a:lnTo>
                <a:cubicBezTo>
                  <a:pt x="7600950" y="844176"/>
                  <a:pt x="7549776" y="895350"/>
                  <a:pt x="7486650" y="895350"/>
                </a:cubicBezTo>
                <a:lnTo>
                  <a:pt x="38100" y="895350"/>
                </a:lnTo>
                <a:cubicBezTo>
                  <a:pt x="17058" y="895350"/>
                  <a:pt x="0" y="878292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400050" y="1690688"/>
            <a:ext cx="38100" cy="895350"/>
          </a:xfrm>
          <a:custGeom>
            <a:avLst/>
            <a:gdLst/>
            <a:ahLst/>
            <a:cxnLst/>
            <a:rect l="l" t="t" r="r" b="b"/>
            <a:pathLst>
              <a:path w="38100" h="895350">
                <a:moveTo>
                  <a:pt x="38100" y="0"/>
                </a:moveTo>
                <a:lnTo>
                  <a:pt x="38100" y="0"/>
                </a:lnTo>
                <a:lnTo>
                  <a:pt x="38100" y="895350"/>
                </a:lnTo>
                <a:lnTo>
                  <a:pt x="38100" y="895350"/>
                </a:lnTo>
                <a:cubicBezTo>
                  <a:pt x="17072" y="895350"/>
                  <a:pt x="0" y="878278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571500" y="184308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704850" y="1976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3525" y="2604"/>
                </a:moveTo>
                <a:cubicBezTo>
                  <a:pt x="167022" y="-893"/>
                  <a:pt x="172678" y="-893"/>
                  <a:pt x="176138" y="2604"/>
                </a:cubicBezTo>
                <a:lnTo>
                  <a:pt x="188044" y="14511"/>
                </a:lnTo>
                <a:cubicBezTo>
                  <a:pt x="191542" y="18008"/>
                  <a:pt x="191542" y="23664"/>
                  <a:pt x="188044" y="27124"/>
                </a:cubicBezTo>
                <a:lnTo>
                  <a:pt x="155674" y="59494"/>
                </a:lnTo>
                <a:lnTo>
                  <a:pt x="170185" y="74005"/>
                </a:lnTo>
                <a:cubicBezTo>
                  <a:pt x="172752" y="76572"/>
                  <a:pt x="173496" y="80404"/>
                  <a:pt x="172120" y="83753"/>
                </a:cubicBezTo>
                <a:cubicBezTo>
                  <a:pt x="170743" y="87102"/>
                  <a:pt x="167506" y="89297"/>
                  <a:pt x="163897" y="89297"/>
                </a:cubicBezTo>
                <a:lnTo>
                  <a:pt x="110319" y="89297"/>
                </a:lnTo>
                <a:cubicBezTo>
                  <a:pt x="105370" y="89297"/>
                  <a:pt x="101389" y="85316"/>
                  <a:pt x="101389" y="80367"/>
                </a:cubicBezTo>
                <a:lnTo>
                  <a:pt x="101389" y="26789"/>
                </a:lnTo>
                <a:cubicBezTo>
                  <a:pt x="101389" y="23180"/>
                  <a:pt x="103547" y="19906"/>
                  <a:pt x="106896" y="18529"/>
                </a:cubicBezTo>
                <a:cubicBezTo>
                  <a:pt x="110244" y="17152"/>
                  <a:pt x="114077" y="17897"/>
                  <a:pt x="116644" y="20464"/>
                </a:cubicBezTo>
                <a:lnTo>
                  <a:pt x="131155" y="34975"/>
                </a:lnTo>
                <a:lnTo>
                  <a:pt x="163525" y="2604"/>
                </a:lnTo>
                <a:close/>
                <a:moveTo>
                  <a:pt x="26975" y="101203"/>
                </a:moveTo>
                <a:lnTo>
                  <a:pt x="80553" y="101203"/>
                </a:lnTo>
                <a:cubicBezTo>
                  <a:pt x="85502" y="101203"/>
                  <a:pt x="89483" y="105184"/>
                  <a:pt x="89483" y="110133"/>
                </a:cubicBezTo>
                <a:lnTo>
                  <a:pt x="89483" y="163711"/>
                </a:lnTo>
                <a:cubicBezTo>
                  <a:pt x="89483" y="167320"/>
                  <a:pt x="87325" y="170594"/>
                  <a:pt x="83976" y="171971"/>
                </a:cubicBezTo>
                <a:cubicBezTo>
                  <a:pt x="80628" y="173348"/>
                  <a:pt x="76795" y="172603"/>
                  <a:pt x="74228" y="170036"/>
                </a:cubicBezTo>
                <a:lnTo>
                  <a:pt x="59717" y="155525"/>
                </a:lnTo>
                <a:lnTo>
                  <a:pt x="27347" y="187896"/>
                </a:lnTo>
                <a:cubicBezTo>
                  <a:pt x="23850" y="191393"/>
                  <a:pt x="18194" y="191393"/>
                  <a:pt x="14734" y="187896"/>
                </a:cubicBezTo>
                <a:lnTo>
                  <a:pt x="2828" y="175989"/>
                </a:lnTo>
                <a:cubicBezTo>
                  <a:pt x="-670" y="172492"/>
                  <a:pt x="-670" y="166836"/>
                  <a:pt x="2828" y="163376"/>
                </a:cubicBezTo>
                <a:lnTo>
                  <a:pt x="35198" y="131006"/>
                </a:lnTo>
                <a:lnTo>
                  <a:pt x="20687" y="116495"/>
                </a:lnTo>
                <a:cubicBezTo>
                  <a:pt x="18120" y="113928"/>
                  <a:pt x="17376" y="110096"/>
                  <a:pt x="18752" y="106747"/>
                </a:cubicBezTo>
                <a:cubicBezTo>
                  <a:pt x="20129" y="103398"/>
                  <a:pt x="23366" y="101203"/>
                  <a:pt x="26975" y="101203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181100" y="1843088"/>
            <a:ext cx="676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ประโยคสั้น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81100" y="2185988"/>
            <a:ext cx="67437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ประโยค = 1 ประเด็น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ไม่ซับซ้อน ผู้อ่านเข้าใจทันที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00050" y="2738438"/>
            <a:ext cx="7600950" cy="895350"/>
          </a:xfrm>
          <a:custGeom>
            <a:avLst/>
            <a:gdLst/>
            <a:ahLst/>
            <a:cxnLst/>
            <a:rect l="l" t="t" r="r" b="b"/>
            <a:pathLst>
              <a:path w="7600950" h="895350">
                <a:moveTo>
                  <a:pt x="38100" y="0"/>
                </a:moveTo>
                <a:lnTo>
                  <a:pt x="7486650" y="0"/>
                </a:lnTo>
                <a:cubicBezTo>
                  <a:pt x="7549776" y="0"/>
                  <a:pt x="7600950" y="51174"/>
                  <a:pt x="7600950" y="114300"/>
                </a:cubicBezTo>
                <a:lnTo>
                  <a:pt x="7600950" y="781050"/>
                </a:lnTo>
                <a:cubicBezTo>
                  <a:pt x="7600950" y="844176"/>
                  <a:pt x="7549776" y="895350"/>
                  <a:pt x="7486650" y="895350"/>
                </a:cubicBezTo>
                <a:lnTo>
                  <a:pt x="38100" y="895350"/>
                </a:lnTo>
                <a:cubicBezTo>
                  <a:pt x="17058" y="895350"/>
                  <a:pt x="0" y="878292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00050" y="2738438"/>
            <a:ext cx="38100" cy="895350"/>
          </a:xfrm>
          <a:custGeom>
            <a:avLst/>
            <a:gdLst/>
            <a:ahLst/>
            <a:cxnLst/>
            <a:rect l="l" t="t" r="r" b="b"/>
            <a:pathLst>
              <a:path w="38100" h="895350">
                <a:moveTo>
                  <a:pt x="38100" y="0"/>
                </a:moveTo>
                <a:lnTo>
                  <a:pt x="38100" y="0"/>
                </a:lnTo>
                <a:lnTo>
                  <a:pt x="38100" y="895350"/>
                </a:lnTo>
                <a:lnTo>
                  <a:pt x="38100" y="895350"/>
                </a:lnTo>
                <a:cubicBezTo>
                  <a:pt x="17072" y="895350"/>
                  <a:pt x="0" y="878278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71500" y="289083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16756" y="302418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181100" y="2890838"/>
            <a:ext cx="676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Active Voice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81100" y="3233738"/>
            <a:ext cx="67437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เน้นผู้กระทำชัดเจน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ใช้ประธานกระทำ ไม่ใช้ Passive Voice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00050" y="3786188"/>
            <a:ext cx="7600950" cy="895350"/>
          </a:xfrm>
          <a:custGeom>
            <a:avLst/>
            <a:gdLst/>
            <a:ahLst/>
            <a:cxnLst/>
            <a:rect l="l" t="t" r="r" b="b"/>
            <a:pathLst>
              <a:path w="7600950" h="895350">
                <a:moveTo>
                  <a:pt x="38100" y="0"/>
                </a:moveTo>
                <a:lnTo>
                  <a:pt x="7486650" y="0"/>
                </a:lnTo>
                <a:cubicBezTo>
                  <a:pt x="7549776" y="0"/>
                  <a:pt x="7600950" y="51174"/>
                  <a:pt x="7600950" y="114300"/>
                </a:cubicBezTo>
                <a:lnTo>
                  <a:pt x="7600950" y="781050"/>
                </a:lnTo>
                <a:cubicBezTo>
                  <a:pt x="7600950" y="844176"/>
                  <a:pt x="7549776" y="895350"/>
                  <a:pt x="7486650" y="895350"/>
                </a:cubicBezTo>
                <a:lnTo>
                  <a:pt x="38100" y="895350"/>
                </a:lnTo>
                <a:cubicBezTo>
                  <a:pt x="17058" y="895350"/>
                  <a:pt x="0" y="878292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400050" y="3786188"/>
            <a:ext cx="38100" cy="895350"/>
          </a:xfrm>
          <a:custGeom>
            <a:avLst/>
            <a:gdLst/>
            <a:ahLst/>
            <a:cxnLst/>
            <a:rect l="l" t="t" r="r" b="b"/>
            <a:pathLst>
              <a:path w="38100" h="895350">
                <a:moveTo>
                  <a:pt x="38100" y="0"/>
                </a:moveTo>
                <a:lnTo>
                  <a:pt x="38100" y="0"/>
                </a:lnTo>
                <a:lnTo>
                  <a:pt x="38100" y="895350"/>
                </a:lnTo>
                <a:lnTo>
                  <a:pt x="38100" y="895350"/>
                </a:lnTo>
                <a:cubicBezTo>
                  <a:pt x="17072" y="895350"/>
                  <a:pt x="0" y="878278"/>
                  <a:pt x="0" y="857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71500" y="393858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92944" y="407193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59531" y="0"/>
                </a:moveTo>
                <a:cubicBezTo>
                  <a:pt x="66117" y="0"/>
                  <a:pt x="71438" y="5321"/>
                  <a:pt x="71438" y="11906"/>
                </a:cubicBezTo>
                <a:lnTo>
                  <a:pt x="71438" y="23812"/>
                </a:lnTo>
                <a:lnTo>
                  <a:pt x="119063" y="23812"/>
                </a:lnTo>
                <a:cubicBezTo>
                  <a:pt x="125648" y="23812"/>
                  <a:pt x="130969" y="29133"/>
                  <a:pt x="130969" y="35719"/>
                </a:cubicBezTo>
                <a:cubicBezTo>
                  <a:pt x="130969" y="42304"/>
                  <a:pt x="125648" y="47625"/>
                  <a:pt x="119063" y="47625"/>
                </a:cubicBezTo>
                <a:lnTo>
                  <a:pt x="115491" y="47625"/>
                </a:lnTo>
                <a:lnTo>
                  <a:pt x="112365" y="56220"/>
                </a:lnTo>
                <a:cubicBezTo>
                  <a:pt x="106263" y="73037"/>
                  <a:pt x="97073" y="88404"/>
                  <a:pt x="85502" y="101612"/>
                </a:cubicBezTo>
                <a:cubicBezTo>
                  <a:pt x="90785" y="104887"/>
                  <a:pt x="96292" y="107789"/>
                  <a:pt x="102022" y="110356"/>
                </a:cubicBezTo>
                <a:lnTo>
                  <a:pt x="120774" y="118690"/>
                </a:lnTo>
                <a:lnTo>
                  <a:pt x="143917" y="66601"/>
                </a:lnTo>
                <a:cubicBezTo>
                  <a:pt x="145814" y="62285"/>
                  <a:pt x="150093" y="59531"/>
                  <a:pt x="154781" y="59531"/>
                </a:cubicBezTo>
                <a:cubicBezTo>
                  <a:pt x="159469" y="59531"/>
                  <a:pt x="163748" y="62285"/>
                  <a:pt x="165646" y="66601"/>
                </a:cubicBezTo>
                <a:lnTo>
                  <a:pt x="213271" y="173757"/>
                </a:lnTo>
                <a:cubicBezTo>
                  <a:pt x="215950" y="179784"/>
                  <a:pt x="213233" y="186817"/>
                  <a:pt x="207243" y="189458"/>
                </a:cubicBezTo>
                <a:cubicBezTo>
                  <a:pt x="201253" y="192100"/>
                  <a:pt x="194183" y="189421"/>
                  <a:pt x="191542" y="183431"/>
                </a:cubicBezTo>
                <a:lnTo>
                  <a:pt x="184100" y="166688"/>
                </a:lnTo>
                <a:lnTo>
                  <a:pt x="125499" y="166688"/>
                </a:lnTo>
                <a:lnTo>
                  <a:pt x="118058" y="183431"/>
                </a:lnTo>
                <a:cubicBezTo>
                  <a:pt x="115379" y="189458"/>
                  <a:pt x="108347" y="192137"/>
                  <a:pt x="102357" y="189458"/>
                </a:cubicBezTo>
                <a:cubicBezTo>
                  <a:pt x="96366" y="186779"/>
                  <a:pt x="93650" y="179747"/>
                  <a:pt x="96329" y="173757"/>
                </a:cubicBezTo>
                <a:lnTo>
                  <a:pt x="111137" y="140457"/>
                </a:lnTo>
                <a:lnTo>
                  <a:pt x="92385" y="132122"/>
                </a:lnTo>
                <a:cubicBezTo>
                  <a:pt x="83827" y="128327"/>
                  <a:pt x="75642" y="123788"/>
                  <a:pt x="67903" y="118579"/>
                </a:cubicBezTo>
                <a:cubicBezTo>
                  <a:pt x="59978" y="124978"/>
                  <a:pt x="51308" y="130559"/>
                  <a:pt x="42044" y="135210"/>
                </a:cubicBezTo>
                <a:lnTo>
                  <a:pt x="29133" y="141610"/>
                </a:lnTo>
                <a:cubicBezTo>
                  <a:pt x="23254" y="144549"/>
                  <a:pt x="16111" y="142168"/>
                  <a:pt x="13171" y="136289"/>
                </a:cubicBezTo>
                <a:cubicBezTo>
                  <a:pt x="10232" y="130411"/>
                  <a:pt x="12613" y="123267"/>
                  <a:pt x="18492" y="120328"/>
                </a:cubicBezTo>
                <a:lnTo>
                  <a:pt x="31328" y="113891"/>
                </a:lnTo>
                <a:cubicBezTo>
                  <a:pt x="37393" y="110840"/>
                  <a:pt x="43160" y="107305"/>
                  <a:pt x="48592" y="103361"/>
                </a:cubicBezTo>
                <a:cubicBezTo>
                  <a:pt x="43458" y="98636"/>
                  <a:pt x="38621" y="93538"/>
                  <a:pt x="34119" y="88143"/>
                </a:cubicBezTo>
                <a:lnTo>
                  <a:pt x="30361" y="83604"/>
                </a:lnTo>
                <a:cubicBezTo>
                  <a:pt x="26157" y="78544"/>
                  <a:pt x="26826" y="71028"/>
                  <a:pt x="31886" y="66824"/>
                </a:cubicBezTo>
                <a:cubicBezTo>
                  <a:pt x="36947" y="62619"/>
                  <a:pt x="44462" y="63289"/>
                  <a:pt x="48667" y="68349"/>
                </a:cubicBezTo>
                <a:lnTo>
                  <a:pt x="52462" y="72889"/>
                </a:lnTo>
                <a:cubicBezTo>
                  <a:pt x="56741" y="78060"/>
                  <a:pt x="61429" y="82860"/>
                  <a:pt x="66377" y="87288"/>
                </a:cubicBezTo>
                <a:cubicBezTo>
                  <a:pt x="76609" y="75977"/>
                  <a:pt x="84683" y="62694"/>
                  <a:pt x="90004" y="48071"/>
                </a:cubicBezTo>
                <a:lnTo>
                  <a:pt x="90190" y="47625"/>
                </a:lnTo>
                <a:lnTo>
                  <a:pt x="11943" y="47625"/>
                </a:lnTo>
                <a:cubicBezTo>
                  <a:pt x="5321" y="47625"/>
                  <a:pt x="0" y="42304"/>
                  <a:pt x="0" y="35719"/>
                </a:cubicBezTo>
                <a:cubicBezTo>
                  <a:pt x="0" y="29133"/>
                  <a:pt x="5321" y="23812"/>
                  <a:pt x="11906" y="23812"/>
                </a:cubicBezTo>
                <a:lnTo>
                  <a:pt x="47625" y="23812"/>
                </a:lnTo>
                <a:lnTo>
                  <a:pt x="47625" y="11906"/>
                </a:lnTo>
                <a:cubicBezTo>
                  <a:pt x="47625" y="5321"/>
                  <a:pt x="52946" y="0"/>
                  <a:pt x="59531" y="0"/>
                </a:cubicBezTo>
                <a:close/>
                <a:moveTo>
                  <a:pt x="154781" y="100757"/>
                </a:moveTo>
                <a:lnTo>
                  <a:pt x="136066" y="142875"/>
                </a:lnTo>
                <a:lnTo>
                  <a:pt x="173496" y="142875"/>
                </a:lnTo>
                <a:lnTo>
                  <a:pt x="154781" y="100757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181100" y="3938588"/>
            <a:ext cx="676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ลดศัพท์เทคนิค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81100" y="4281488"/>
            <a:ext cx="67437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ถ้าจำเป็นต้องใช้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อธิบายในวงเล็บ หรือใช้คำที่เข้าใจง่ายแทน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1000" y="4833938"/>
            <a:ext cx="7620000" cy="1371600"/>
          </a:xfrm>
          <a:custGeom>
            <a:avLst/>
            <a:gdLst/>
            <a:ahLst/>
            <a:cxnLst/>
            <a:rect l="l" t="t" r="r" b="b"/>
            <a:pathLst>
              <a:path w="7620000" h="1371600">
                <a:moveTo>
                  <a:pt x="114295" y="0"/>
                </a:moveTo>
                <a:lnTo>
                  <a:pt x="7505705" y="0"/>
                </a:lnTo>
                <a:cubicBezTo>
                  <a:pt x="7568786" y="0"/>
                  <a:pt x="7620000" y="51214"/>
                  <a:pt x="7620000" y="114295"/>
                </a:cubicBezTo>
                <a:lnTo>
                  <a:pt x="7620000" y="1257305"/>
                </a:lnTo>
                <a:cubicBezTo>
                  <a:pt x="7620000" y="1320386"/>
                  <a:pt x="7568786" y="1371600"/>
                  <a:pt x="7505705" y="1371600"/>
                </a:cubicBezTo>
                <a:lnTo>
                  <a:pt x="114295" y="1371600"/>
                </a:lnTo>
                <a:cubicBezTo>
                  <a:pt x="51214" y="1371600"/>
                  <a:pt x="0" y="1320386"/>
                  <a:pt x="0" y="1257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557213" y="503396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50430"/>
                </a:moveTo>
                <a:lnTo>
                  <a:pt x="136155" y="82577"/>
                </a:lnTo>
                <a:cubicBezTo>
                  <a:pt x="133075" y="85658"/>
                  <a:pt x="128487" y="86562"/>
                  <a:pt x="124469" y="84888"/>
                </a:cubicBezTo>
                <a:cubicBezTo>
                  <a:pt x="120450" y="83214"/>
                  <a:pt x="117872" y="79329"/>
                  <a:pt x="117872" y="75009"/>
                </a:cubicBezTo>
                <a:lnTo>
                  <a:pt x="117872" y="53578"/>
                </a:lnTo>
                <a:lnTo>
                  <a:pt x="10716" y="53578"/>
                </a:lnTo>
                <a:cubicBezTo>
                  <a:pt x="4789" y="53578"/>
                  <a:pt x="0" y="48790"/>
                  <a:pt x="0" y="42863"/>
                </a:cubicBezTo>
                <a:cubicBezTo>
                  <a:pt x="0" y="36935"/>
                  <a:pt x="4789" y="32147"/>
                  <a:pt x="10716" y="32147"/>
                </a:cubicBezTo>
                <a:lnTo>
                  <a:pt x="117872" y="32147"/>
                </a:lnTo>
                <a:lnTo>
                  <a:pt x="117872" y="10716"/>
                </a:lnTo>
                <a:cubicBezTo>
                  <a:pt x="117872" y="6396"/>
                  <a:pt x="120484" y="2478"/>
                  <a:pt x="124502" y="804"/>
                </a:cubicBezTo>
                <a:cubicBezTo>
                  <a:pt x="128521" y="-871"/>
                  <a:pt x="133108" y="67"/>
                  <a:pt x="136189" y="3114"/>
                </a:cubicBezTo>
                <a:lnTo>
                  <a:pt x="168336" y="35261"/>
                </a:lnTo>
                <a:cubicBezTo>
                  <a:pt x="172522" y="39447"/>
                  <a:pt x="172522" y="46245"/>
                  <a:pt x="168336" y="50430"/>
                </a:cubicBezTo>
                <a:close/>
                <a:moveTo>
                  <a:pt x="35261" y="168302"/>
                </a:moveTo>
                <a:lnTo>
                  <a:pt x="3114" y="136155"/>
                </a:lnTo>
                <a:cubicBezTo>
                  <a:pt x="-1072" y="131970"/>
                  <a:pt x="-1072" y="125172"/>
                  <a:pt x="3114" y="120986"/>
                </a:cubicBezTo>
                <a:lnTo>
                  <a:pt x="35261" y="88839"/>
                </a:lnTo>
                <a:cubicBezTo>
                  <a:pt x="38342" y="85758"/>
                  <a:pt x="42929" y="84854"/>
                  <a:pt x="46948" y="86529"/>
                </a:cubicBezTo>
                <a:cubicBezTo>
                  <a:pt x="50966" y="88203"/>
                  <a:pt x="53578" y="92121"/>
                  <a:pt x="53578" y="96441"/>
                </a:cubicBezTo>
                <a:lnTo>
                  <a:pt x="53578" y="117872"/>
                </a:lnTo>
                <a:lnTo>
                  <a:pt x="160734" y="117872"/>
                </a:lnTo>
                <a:cubicBezTo>
                  <a:pt x="166661" y="117872"/>
                  <a:pt x="171450" y="122660"/>
                  <a:pt x="171450" y="128588"/>
                </a:cubicBezTo>
                <a:cubicBezTo>
                  <a:pt x="171450" y="134515"/>
                  <a:pt x="166661" y="139303"/>
                  <a:pt x="160734" y="139303"/>
                </a:cubicBezTo>
                <a:lnTo>
                  <a:pt x="53578" y="139303"/>
                </a:lnTo>
                <a:lnTo>
                  <a:pt x="53578" y="160734"/>
                </a:lnTo>
                <a:cubicBezTo>
                  <a:pt x="53578" y="165054"/>
                  <a:pt x="50966" y="168972"/>
                  <a:pt x="46948" y="170646"/>
                </a:cubicBezTo>
                <a:cubicBezTo>
                  <a:pt x="42929" y="172321"/>
                  <a:pt x="38342" y="171383"/>
                  <a:pt x="35261" y="168336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752475" y="4986338"/>
            <a:ext cx="7181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Before / After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33400" y="5367338"/>
            <a:ext cx="3600450" cy="685800"/>
          </a:xfrm>
          <a:custGeom>
            <a:avLst/>
            <a:gdLst/>
            <a:ahLst/>
            <a:cxnLst/>
            <a:rect l="l" t="t" r="r" b="b"/>
            <a:pathLst>
              <a:path w="3600450" h="685800">
                <a:moveTo>
                  <a:pt x="76199" y="0"/>
                </a:moveTo>
                <a:lnTo>
                  <a:pt x="3524251" y="0"/>
                </a:lnTo>
                <a:cubicBezTo>
                  <a:pt x="3566334" y="0"/>
                  <a:pt x="3600450" y="34116"/>
                  <a:pt x="3600450" y="76199"/>
                </a:cubicBezTo>
                <a:lnTo>
                  <a:pt x="3600450" y="609601"/>
                </a:lnTo>
                <a:cubicBezTo>
                  <a:pt x="3600450" y="651684"/>
                  <a:pt x="3566334" y="685800"/>
                  <a:pt x="35242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47700" y="548163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Before: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47700" y="5710238"/>
            <a:ext cx="3448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"การดำเนินการที่มีประสิทธิผล"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248150" y="5367338"/>
            <a:ext cx="3600450" cy="685800"/>
          </a:xfrm>
          <a:custGeom>
            <a:avLst/>
            <a:gdLst/>
            <a:ahLst/>
            <a:cxnLst/>
            <a:rect l="l" t="t" r="r" b="b"/>
            <a:pathLst>
              <a:path w="3600450" h="685800">
                <a:moveTo>
                  <a:pt x="76199" y="0"/>
                </a:moveTo>
                <a:lnTo>
                  <a:pt x="3524251" y="0"/>
                </a:lnTo>
                <a:cubicBezTo>
                  <a:pt x="3566334" y="0"/>
                  <a:pt x="3600450" y="34116"/>
                  <a:pt x="3600450" y="76199"/>
                </a:cubicBezTo>
                <a:lnTo>
                  <a:pt x="3600450" y="609601"/>
                </a:lnTo>
                <a:cubicBezTo>
                  <a:pt x="3600450" y="651684"/>
                  <a:pt x="3566334" y="685800"/>
                  <a:pt x="35242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362450" y="548163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After: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362450" y="5710238"/>
            <a:ext cx="3448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"ทำให้ได้ผล"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334500" y="2369818"/>
            <a:ext cx="1333500" cy="1333500"/>
          </a:xfrm>
          <a:custGeom>
            <a:avLst/>
            <a:gdLst/>
            <a:ahLst/>
            <a:cxnLst/>
            <a:rect l="l" t="t" r="r" b="b"/>
            <a:pathLst>
              <a:path w="1333500" h="1333500">
                <a:moveTo>
                  <a:pt x="742541" y="132048"/>
                </a:moveTo>
                <a:cubicBezTo>
                  <a:pt x="728997" y="102357"/>
                  <a:pt x="699306" y="83344"/>
                  <a:pt x="666750" y="83344"/>
                </a:cubicBezTo>
                <a:cubicBezTo>
                  <a:pt x="634194" y="83344"/>
                  <a:pt x="604503" y="102357"/>
                  <a:pt x="590959" y="132048"/>
                </a:cubicBezTo>
                <a:lnTo>
                  <a:pt x="154967" y="1083469"/>
                </a:lnTo>
                <a:lnTo>
                  <a:pt x="125016" y="1083469"/>
                </a:lnTo>
                <a:cubicBezTo>
                  <a:pt x="78916" y="1083469"/>
                  <a:pt x="41672" y="1120713"/>
                  <a:pt x="41672" y="1166813"/>
                </a:cubicBezTo>
                <a:cubicBezTo>
                  <a:pt x="41672" y="1212912"/>
                  <a:pt x="78916" y="1250156"/>
                  <a:pt x="125016" y="1250156"/>
                </a:cubicBezTo>
                <a:lnTo>
                  <a:pt x="354211" y="1250156"/>
                </a:lnTo>
                <a:cubicBezTo>
                  <a:pt x="400310" y="1250156"/>
                  <a:pt x="437555" y="1212912"/>
                  <a:pt x="437555" y="1166813"/>
                </a:cubicBezTo>
                <a:cubicBezTo>
                  <a:pt x="437555" y="1120713"/>
                  <a:pt x="400310" y="1083469"/>
                  <a:pt x="354211" y="1083469"/>
                </a:cubicBezTo>
                <a:lnTo>
                  <a:pt x="338324" y="1083469"/>
                </a:lnTo>
                <a:lnTo>
                  <a:pt x="395622" y="958453"/>
                </a:lnTo>
                <a:lnTo>
                  <a:pt x="938138" y="958453"/>
                </a:lnTo>
                <a:lnTo>
                  <a:pt x="995437" y="1083469"/>
                </a:lnTo>
                <a:lnTo>
                  <a:pt x="979550" y="1083469"/>
                </a:lnTo>
                <a:cubicBezTo>
                  <a:pt x="933450" y="1083469"/>
                  <a:pt x="896206" y="1120713"/>
                  <a:pt x="896206" y="1166813"/>
                </a:cubicBezTo>
                <a:cubicBezTo>
                  <a:pt x="896206" y="1212912"/>
                  <a:pt x="933450" y="1250156"/>
                  <a:pt x="979550" y="1250156"/>
                </a:cubicBezTo>
                <a:lnTo>
                  <a:pt x="1208745" y="1250156"/>
                </a:lnTo>
                <a:cubicBezTo>
                  <a:pt x="1254844" y="1250156"/>
                  <a:pt x="1292089" y="1212912"/>
                  <a:pt x="1292089" y="1166813"/>
                </a:cubicBezTo>
                <a:cubicBezTo>
                  <a:pt x="1292089" y="1120713"/>
                  <a:pt x="1254844" y="1083469"/>
                  <a:pt x="1208745" y="1083469"/>
                </a:cubicBezTo>
                <a:lnTo>
                  <a:pt x="1178793" y="1083469"/>
                </a:lnTo>
                <a:lnTo>
                  <a:pt x="742801" y="132048"/>
                </a:lnTo>
                <a:close/>
                <a:moveTo>
                  <a:pt x="861566" y="791766"/>
                </a:moveTo>
                <a:lnTo>
                  <a:pt x="471934" y="791766"/>
                </a:lnTo>
                <a:lnTo>
                  <a:pt x="666750" y="366713"/>
                </a:lnTo>
                <a:lnTo>
                  <a:pt x="861566" y="791766"/>
                </a:lnTo>
                <a:close/>
              </a:path>
            </a:pathLst>
          </a:custGeom>
          <a:solidFill>
            <a:srgbClr val="F5F1EB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9110663" y="3878582"/>
            <a:ext cx="1781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ภาษา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124950" y="4221482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ที่เข้าใจง่าย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333500"/>
          </a:xfrm>
          <a:custGeom>
            <a:avLst/>
            <a:gdLst/>
            <a:ahLst/>
            <a:cxnLst/>
            <a:rect l="l" t="t" r="r" b="b"/>
            <a:pathLst>
              <a:path w="12192000" h="1333500">
                <a:moveTo>
                  <a:pt x="0" y="0"/>
                </a:moveTo>
                <a:lnTo>
                  <a:pt x="12192000" y="0"/>
                </a:lnTo>
                <a:lnTo>
                  <a:pt x="121920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8858250" y="3524250"/>
            <a:ext cx="3333750" cy="3333750"/>
          </a:xfrm>
          <a:custGeom>
            <a:avLst/>
            <a:gdLst/>
            <a:ahLst/>
            <a:cxnLst/>
            <a:rect l="l" t="t" r="r" b="b"/>
            <a:pathLst>
              <a:path w="3333750" h="3333750">
                <a:moveTo>
                  <a:pt x="1666875" y="0"/>
                </a:moveTo>
                <a:lnTo>
                  <a:pt x="3333750" y="0"/>
                </a:lnTo>
                <a:lnTo>
                  <a:pt x="3333750" y="3333750"/>
                </a:lnTo>
                <a:lnTo>
                  <a:pt x="0" y="3333750"/>
                </a:lnTo>
                <a:lnTo>
                  <a:pt x="0" y="1666875"/>
                </a:lnTo>
                <a:cubicBezTo>
                  <a:pt x="0" y="746902"/>
                  <a:pt x="746902" y="0"/>
                  <a:pt x="1666875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47663" y="149469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53" dirty="0">
                <a:solidFill>
                  <a:srgbClr val="F5F1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FORMATTING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85750" y="378069"/>
            <a:ext cx="1162050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การจัดรูปแบบเอกสาร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38138" y="930519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ทำให้ค้นหาง่าย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809750" y="1819275"/>
            <a:ext cx="4191000" cy="1828800"/>
          </a:xfrm>
          <a:custGeom>
            <a:avLst/>
            <a:gdLst/>
            <a:ahLst/>
            <a:cxnLst/>
            <a:rect l="l" t="t" r="r" b="b"/>
            <a:pathLst>
              <a:path w="4191000" h="1828800">
                <a:moveTo>
                  <a:pt x="38100" y="0"/>
                </a:moveTo>
                <a:lnTo>
                  <a:pt x="4152900" y="0"/>
                </a:lnTo>
                <a:cubicBezTo>
                  <a:pt x="4173928" y="0"/>
                  <a:pt x="4191000" y="17072"/>
                  <a:pt x="4191000" y="38100"/>
                </a:cubicBezTo>
                <a:lnTo>
                  <a:pt x="4191000" y="1676406"/>
                </a:lnTo>
                <a:cubicBezTo>
                  <a:pt x="4191000" y="1760571"/>
                  <a:pt x="4122771" y="1828800"/>
                  <a:pt x="4038606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1809750" y="1819275"/>
            <a:ext cx="4191000" cy="38100"/>
          </a:xfrm>
          <a:custGeom>
            <a:avLst/>
            <a:gdLst/>
            <a:ahLst/>
            <a:cxnLst/>
            <a:rect l="l" t="t" r="r" b="b"/>
            <a:pathLst>
              <a:path w="4191000" h="38100">
                <a:moveTo>
                  <a:pt x="38100" y="0"/>
                </a:moveTo>
                <a:lnTo>
                  <a:pt x="4152900" y="0"/>
                </a:lnTo>
                <a:cubicBezTo>
                  <a:pt x="4173928" y="0"/>
                  <a:pt x="4191000" y="17072"/>
                  <a:pt x="4191000" y="38100"/>
                </a:cubicBezTo>
                <a:lnTo>
                  <a:pt x="41910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2000250" y="20288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2166938" y="21812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0" y="28575"/>
                </a:moveTo>
                <a:cubicBezTo>
                  <a:pt x="0" y="20672"/>
                  <a:pt x="6385" y="14288"/>
                  <a:pt x="14288" y="14288"/>
                </a:cubicBezTo>
                <a:lnTo>
                  <a:pt x="57150" y="14288"/>
                </a:lnTo>
                <a:cubicBezTo>
                  <a:pt x="65053" y="14288"/>
                  <a:pt x="71438" y="20672"/>
                  <a:pt x="71438" y="28575"/>
                </a:cubicBezTo>
                <a:cubicBezTo>
                  <a:pt x="71438" y="36478"/>
                  <a:pt x="65053" y="42863"/>
                  <a:pt x="57150" y="42863"/>
                </a:cubicBezTo>
                <a:lnTo>
                  <a:pt x="50006" y="42863"/>
                </a:lnTo>
                <a:lnTo>
                  <a:pt x="50006" y="92869"/>
                </a:lnTo>
                <a:lnTo>
                  <a:pt x="150019" y="92869"/>
                </a:lnTo>
                <a:lnTo>
                  <a:pt x="150019" y="42863"/>
                </a:lnTo>
                <a:lnTo>
                  <a:pt x="142875" y="42863"/>
                </a:lnTo>
                <a:cubicBezTo>
                  <a:pt x="134972" y="42863"/>
                  <a:pt x="128588" y="36478"/>
                  <a:pt x="128588" y="28575"/>
                </a:cubicBezTo>
                <a:cubicBezTo>
                  <a:pt x="128588" y="20672"/>
                  <a:pt x="134972" y="14288"/>
                  <a:pt x="142875" y="14288"/>
                </a:cubicBezTo>
                <a:lnTo>
                  <a:pt x="185738" y="14288"/>
                </a:lnTo>
                <a:cubicBezTo>
                  <a:pt x="193640" y="14288"/>
                  <a:pt x="200025" y="20672"/>
                  <a:pt x="200025" y="28575"/>
                </a:cubicBezTo>
                <a:cubicBezTo>
                  <a:pt x="200025" y="36478"/>
                  <a:pt x="193640" y="42863"/>
                  <a:pt x="185738" y="42863"/>
                </a:cubicBezTo>
                <a:lnTo>
                  <a:pt x="178594" y="42863"/>
                </a:lnTo>
                <a:lnTo>
                  <a:pt x="178594" y="185738"/>
                </a:lnTo>
                <a:lnTo>
                  <a:pt x="185738" y="185738"/>
                </a:lnTo>
                <a:cubicBezTo>
                  <a:pt x="193640" y="185738"/>
                  <a:pt x="200025" y="192122"/>
                  <a:pt x="200025" y="200025"/>
                </a:cubicBezTo>
                <a:cubicBezTo>
                  <a:pt x="200025" y="207928"/>
                  <a:pt x="193640" y="214313"/>
                  <a:pt x="185738" y="214313"/>
                </a:cubicBezTo>
                <a:lnTo>
                  <a:pt x="142875" y="214313"/>
                </a:lnTo>
                <a:cubicBezTo>
                  <a:pt x="134972" y="214313"/>
                  <a:pt x="128588" y="207928"/>
                  <a:pt x="128588" y="200025"/>
                </a:cubicBezTo>
                <a:cubicBezTo>
                  <a:pt x="128588" y="192122"/>
                  <a:pt x="134972" y="185738"/>
                  <a:pt x="142875" y="185738"/>
                </a:cubicBezTo>
                <a:lnTo>
                  <a:pt x="150019" y="185738"/>
                </a:lnTo>
                <a:lnTo>
                  <a:pt x="150019" y="121444"/>
                </a:lnTo>
                <a:lnTo>
                  <a:pt x="50006" y="121444"/>
                </a:lnTo>
                <a:lnTo>
                  <a:pt x="50006" y="185738"/>
                </a:lnTo>
                <a:lnTo>
                  <a:pt x="57150" y="185738"/>
                </a:lnTo>
                <a:cubicBezTo>
                  <a:pt x="65053" y="185738"/>
                  <a:pt x="71438" y="192122"/>
                  <a:pt x="71438" y="200025"/>
                </a:cubicBezTo>
                <a:cubicBezTo>
                  <a:pt x="71438" y="207928"/>
                  <a:pt x="65053" y="214313"/>
                  <a:pt x="57150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cubicBezTo>
                  <a:pt x="0" y="192122"/>
                  <a:pt x="6385" y="185738"/>
                  <a:pt x="14288" y="185738"/>
                </a:cubicBezTo>
                <a:lnTo>
                  <a:pt x="21431" y="185738"/>
                </a:lnTo>
                <a:lnTo>
                  <a:pt x="21431" y="42863"/>
                </a:lnTo>
                <a:lnTo>
                  <a:pt x="14288" y="42863"/>
                </a:lnTo>
                <a:cubicBezTo>
                  <a:pt x="6385" y="42863"/>
                  <a:pt x="0" y="36478"/>
                  <a:pt x="0" y="28575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2686050" y="2143125"/>
            <a:ext cx="1095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Headings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000250" y="2676525"/>
            <a:ext cx="3886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หัวข้อชัดเจน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มีลำดับชั้น H1, H2, H3 ผู้อ่านรู้ว่าอยู่ส่วนไหน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000250" y="3038475"/>
            <a:ext cx="3810000" cy="419100"/>
          </a:xfrm>
          <a:custGeom>
            <a:avLst/>
            <a:gdLst/>
            <a:ahLst/>
            <a:cxnLst/>
            <a:rect l="l" t="t" r="r" b="b"/>
            <a:pathLst>
              <a:path w="3810000" h="419100">
                <a:moveTo>
                  <a:pt x="76201" y="0"/>
                </a:moveTo>
                <a:lnTo>
                  <a:pt x="3733799" y="0"/>
                </a:lnTo>
                <a:cubicBezTo>
                  <a:pt x="3775884" y="0"/>
                  <a:pt x="3810000" y="34116"/>
                  <a:pt x="3810000" y="76201"/>
                </a:cubicBezTo>
                <a:lnTo>
                  <a:pt x="3810000" y="342899"/>
                </a:lnTo>
                <a:cubicBezTo>
                  <a:pt x="3810000" y="384984"/>
                  <a:pt x="3775884" y="419100"/>
                  <a:pt x="373379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2133600" y="31908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2343150" y="3152775"/>
            <a:ext cx="3419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ใช้ขนาดตัวอักษรแตกต่างกัน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91250" y="1819275"/>
            <a:ext cx="4191000" cy="1828800"/>
          </a:xfrm>
          <a:custGeom>
            <a:avLst/>
            <a:gdLst/>
            <a:ahLst/>
            <a:cxnLst/>
            <a:rect l="l" t="t" r="r" b="b"/>
            <a:pathLst>
              <a:path w="4191000" h="1828800">
                <a:moveTo>
                  <a:pt x="38100" y="0"/>
                </a:moveTo>
                <a:lnTo>
                  <a:pt x="4152900" y="0"/>
                </a:lnTo>
                <a:cubicBezTo>
                  <a:pt x="4173928" y="0"/>
                  <a:pt x="4191000" y="17072"/>
                  <a:pt x="4191000" y="38100"/>
                </a:cubicBezTo>
                <a:lnTo>
                  <a:pt x="4191000" y="1676406"/>
                </a:lnTo>
                <a:cubicBezTo>
                  <a:pt x="4191000" y="1760571"/>
                  <a:pt x="4122771" y="1828800"/>
                  <a:pt x="4038606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191250" y="1819275"/>
            <a:ext cx="4191000" cy="38100"/>
          </a:xfrm>
          <a:custGeom>
            <a:avLst/>
            <a:gdLst/>
            <a:ahLst/>
            <a:cxnLst/>
            <a:rect l="l" t="t" r="r" b="b"/>
            <a:pathLst>
              <a:path w="4191000" h="38100">
                <a:moveTo>
                  <a:pt x="38100" y="0"/>
                </a:moveTo>
                <a:lnTo>
                  <a:pt x="4152900" y="0"/>
                </a:lnTo>
                <a:cubicBezTo>
                  <a:pt x="4173928" y="0"/>
                  <a:pt x="4191000" y="17072"/>
                  <a:pt x="4191000" y="38100"/>
                </a:cubicBezTo>
                <a:lnTo>
                  <a:pt x="41910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381750" y="20288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534150" y="21812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1" y="64294"/>
                </a:moveTo>
                <a:cubicBezTo>
                  <a:pt x="33259" y="64294"/>
                  <a:pt x="42863" y="54691"/>
                  <a:pt x="42863" y="42863"/>
                </a:cubicBezTo>
                <a:cubicBezTo>
                  <a:pt x="42863" y="31034"/>
                  <a:pt x="33259" y="21431"/>
                  <a:pt x="21431" y="21431"/>
                </a:cubicBezTo>
                <a:cubicBezTo>
                  <a:pt x="9603" y="21431"/>
                  <a:pt x="0" y="31034"/>
                  <a:pt x="0" y="42863"/>
                </a:cubicBezTo>
                <a:cubicBezTo>
                  <a:pt x="0" y="54691"/>
                  <a:pt x="9603" y="64294"/>
                  <a:pt x="21431" y="64294"/>
                </a:cubicBezTo>
                <a:close/>
                <a:moveTo>
                  <a:pt x="85725" y="28575"/>
                </a:moveTo>
                <a:cubicBezTo>
                  <a:pt x="77822" y="28575"/>
                  <a:pt x="71438" y="34960"/>
                  <a:pt x="71438" y="42863"/>
                </a:cubicBezTo>
                <a:cubicBezTo>
                  <a:pt x="71438" y="50765"/>
                  <a:pt x="77822" y="57150"/>
                  <a:pt x="85725" y="57150"/>
                </a:cubicBezTo>
                <a:lnTo>
                  <a:pt x="214313" y="57150"/>
                </a:lnTo>
                <a:cubicBezTo>
                  <a:pt x="222215" y="57150"/>
                  <a:pt x="228600" y="50765"/>
                  <a:pt x="228600" y="42863"/>
                </a:cubicBezTo>
                <a:cubicBezTo>
                  <a:pt x="228600" y="34960"/>
                  <a:pt x="222215" y="28575"/>
                  <a:pt x="214313" y="28575"/>
                </a:cubicBezTo>
                <a:lnTo>
                  <a:pt x="85725" y="28575"/>
                </a:lnTo>
                <a:close/>
                <a:moveTo>
                  <a:pt x="85725" y="100013"/>
                </a:moveTo>
                <a:cubicBezTo>
                  <a:pt x="77822" y="100013"/>
                  <a:pt x="71438" y="106397"/>
                  <a:pt x="71438" y="114300"/>
                </a:cubicBezTo>
                <a:cubicBezTo>
                  <a:pt x="71438" y="122203"/>
                  <a:pt x="77822" y="128588"/>
                  <a:pt x="85725" y="128588"/>
                </a:cubicBezTo>
                <a:lnTo>
                  <a:pt x="214313" y="128588"/>
                </a:lnTo>
                <a:cubicBezTo>
                  <a:pt x="222215" y="128588"/>
                  <a:pt x="228600" y="122203"/>
                  <a:pt x="228600" y="114300"/>
                </a:cubicBezTo>
                <a:cubicBezTo>
                  <a:pt x="228600" y="106397"/>
                  <a:pt x="222215" y="100013"/>
                  <a:pt x="214313" y="100013"/>
                </a:cubicBezTo>
                <a:lnTo>
                  <a:pt x="85725" y="100013"/>
                </a:lnTo>
                <a:close/>
                <a:moveTo>
                  <a:pt x="85725" y="171450"/>
                </a:moveTo>
                <a:cubicBezTo>
                  <a:pt x="77822" y="171450"/>
                  <a:pt x="71438" y="177835"/>
                  <a:pt x="71438" y="185738"/>
                </a:cubicBezTo>
                <a:cubicBezTo>
                  <a:pt x="71438" y="193640"/>
                  <a:pt x="77822" y="200025"/>
                  <a:pt x="85725" y="200025"/>
                </a:cubicBezTo>
                <a:lnTo>
                  <a:pt x="214313" y="200025"/>
                </a:lnTo>
                <a:cubicBezTo>
                  <a:pt x="222215" y="200025"/>
                  <a:pt x="228600" y="193640"/>
                  <a:pt x="228600" y="185738"/>
                </a:cubicBezTo>
                <a:cubicBezTo>
                  <a:pt x="228600" y="177835"/>
                  <a:pt x="222215" y="171450"/>
                  <a:pt x="214313" y="171450"/>
                </a:cubicBezTo>
                <a:lnTo>
                  <a:pt x="85725" y="171450"/>
                </a:lnTo>
                <a:close/>
                <a:moveTo>
                  <a:pt x="21431" y="207169"/>
                </a:moveTo>
                <a:cubicBezTo>
                  <a:pt x="33259" y="207169"/>
                  <a:pt x="42863" y="197566"/>
                  <a:pt x="42863" y="185738"/>
                </a:cubicBezTo>
                <a:cubicBezTo>
                  <a:pt x="42863" y="173909"/>
                  <a:pt x="33259" y="164306"/>
                  <a:pt x="21431" y="164306"/>
                </a:cubicBezTo>
                <a:cubicBezTo>
                  <a:pt x="9603" y="164306"/>
                  <a:pt x="0" y="173909"/>
                  <a:pt x="0" y="185738"/>
                </a:cubicBezTo>
                <a:cubicBezTo>
                  <a:pt x="0" y="197566"/>
                  <a:pt x="9603" y="207169"/>
                  <a:pt x="21431" y="207169"/>
                </a:cubicBezTo>
                <a:close/>
                <a:moveTo>
                  <a:pt x="42863" y="114300"/>
                </a:moveTo>
                <a:cubicBezTo>
                  <a:pt x="42863" y="102472"/>
                  <a:pt x="33259" y="92869"/>
                  <a:pt x="21431" y="92869"/>
                </a:cubicBezTo>
                <a:cubicBezTo>
                  <a:pt x="9603" y="92869"/>
                  <a:pt x="0" y="102472"/>
                  <a:pt x="0" y="114300"/>
                </a:cubicBezTo>
                <a:cubicBezTo>
                  <a:pt x="0" y="126128"/>
                  <a:pt x="9603" y="135731"/>
                  <a:pt x="21431" y="135731"/>
                </a:cubicBezTo>
                <a:cubicBezTo>
                  <a:pt x="33259" y="135731"/>
                  <a:pt x="42863" y="126128"/>
                  <a:pt x="42863" y="11430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7067550" y="2143125"/>
            <a:ext cx="819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Bullets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381750" y="2676525"/>
            <a:ext cx="3886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ใช้จุดนำ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ไม่ยาวเกิน 2 บรรทัด อ่านง่าย ไม่เหนื่อยตา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81750" y="3038475"/>
            <a:ext cx="3810000" cy="419100"/>
          </a:xfrm>
          <a:custGeom>
            <a:avLst/>
            <a:gdLst/>
            <a:ahLst/>
            <a:cxnLst/>
            <a:rect l="l" t="t" r="r" b="b"/>
            <a:pathLst>
              <a:path w="3810000" h="419100">
                <a:moveTo>
                  <a:pt x="76201" y="0"/>
                </a:moveTo>
                <a:lnTo>
                  <a:pt x="3733799" y="0"/>
                </a:lnTo>
                <a:cubicBezTo>
                  <a:pt x="3775884" y="0"/>
                  <a:pt x="3810000" y="34116"/>
                  <a:pt x="3810000" y="76201"/>
                </a:cubicBezTo>
                <a:lnTo>
                  <a:pt x="3810000" y="342899"/>
                </a:lnTo>
                <a:cubicBezTo>
                  <a:pt x="3810000" y="384984"/>
                  <a:pt x="3775884" y="419100"/>
                  <a:pt x="373379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515100" y="31908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724650" y="3152775"/>
            <a:ext cx="3419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จุด = 1 ประเด็น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809750" y="3857625"/>
            <a:ext cx="4191000" cy="1828800"/>
          </a:xfrm>
          <a:custGeom>
            <a:avLst/>
            <a:gdLst/>
            <a:ahLst/>
            <a:cxnLst/>
            <a:rect l="l" t="t" r="r" b="b"/>
            <a:pathLst>
              <a:path w="4191000" h="1828800">
                <a:moveTo>
                  <a:pt x="38100" y="0"/>
                </a:moveTo>
                <a:lnTo>
                  <a:pt x="4152900" y="0"/>
                </a:lnTo>
                <a:cubicBezTo>
                  <a:pt x="4173928" y="0"/>
                  <a:pt x="4191000" y="17072"/>
                  <a:pt x="4191000" y="38100"/>
                </a:cubicBezTo>
                <a:lnTo>
                  <a:pt x="4191000" y="1676406"/>
                </a:lnTo>
                <a:cubicBezTo>
                  <a:pt x="4191000" y="1760571"/>
                  <a:pt x="4122771" y="1828800"/>
                  <a:pt x="4038606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1809750" y="3857625"/>
            <a:ext cx="4191000" cy="38100"/>
          </a:xfrm>
          <a:custGeom>
            <a:avLst/>
            <a:gdLst/>
            <a:ahLst/>
            <a:cxnLst/>
            <a:rect l="l" t="t" r="r" b="b"/>
            <a:pathLst>
              <a:path w="4191000" h="38100">
                <a:moveTo>
                  <a:pt x="38100" y="0"/>
                </a:moveTo>
                <a:lnTo>
                  <a:pt x="4152900" y="0"/>
                </a:lnTo>
                <a:cubicBezTo>
                  <a:pt x="4173928" y="0"/>
                  <a:pt x="4191000" y="17072"/>
                  <a:pt x="4191000" y="38100"/>
                </a:cubicBezTo>
                <a:lnTo>
                  <a:pt x="41910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2000250" y="40671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2166938" y="42195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4288" y="14288"/>
                </a:moveTo>
                <a:cubicBezTo>
                  <a:pt x="6385" y="14288"/>
                  <a:pt x="0" y="20672"/>
                  <a:pt x="0" y="28575"/>
                </a:cubicBezTo>
                <a:lnTo>
                  <a:pt x="0" y="71438"/>
                </a:lnTo>
                <a:cubicBezTo>
                  <a:pt x="0" y="79340"/>
                  <a:pt x="6385" y="85725"/>
                  <a:pt x="14288" y="85725"/>
                </a:cubicBezTo>
                <a:cubicBezTo>
                  <a:pt x="22190" y="85725"/>
                  <a:pt x="28575" y="79340"/>
                  <a:pt x="28575" y="71438"/>
                </a:cubicBezTo>
                <a:lnTo>
                  <a:pt x="28575" y="42863"/>
                </a:lnTo>
                <a:lnTo>
                  <a:pt x="57150" y="42863"/>
                </a:lnTo>
                <a:cubicBezTo>
                  <a:pt x="65053" y="42863"/>
                  <a:pt x="71438" y="36478"/>
                  <a:pt x="71438" y="28575"/>
                </a:cubicBezTo>
                <a:cubicBezTo>
                  <a:pt x="71438" y="20672"/>
                  <a:pt x="65053" y="14288"/>
                  <a:pt x="57150" y="14288"/>
                </a:cubicBezTo>
                <a:lnTo>
                  <a:pt x="14288" y="14288"/>
                </a:lnTo>
                <a:close/>
                <a:moveTo>
                  <a:pt x="28575" y="157163"/>
                </a:moveTo>
                <a:cubicBezTo>
                  <a:pt x="28575" y="149260"/>
                  <a:pt x="22190" y="142875"/>
                  <a:pt x="14288" y="142875"/>
                </a:cubicBezTo>
                <a:cubicBezTo>
                  <a:pt x="6385" y="142875"/>
                  <a:pt x="0" y="149260"/>
                  <a:pt x="0" y="157163"/>
                </a:cubicBezTo>
                <a:lnTo>
                  <a:pt x="0" y="200025"/>
                </a:lnTo>
                <a:cubicBezTo>
                  <a:pt x="0" y="207928"/>
                  <a:pt x="6385" y="214313"/>
                  <a:pt x="14288" y="214313"/>
                </a:cubicBezTo>
                <a:lnTo>
                  <a:pt x="57150" y="214313"/>
                </a:lnTo>
                <a:cubicBezTo>
                  <a:pt x="65053" y="214313"/>
                  <a:pt x="71438" y="207928"/>
                  <a:pt x="71438" y="200025"/>
                </a:cubicBezTo>
                <a:cubicBezTo>
                  <a:pt x="71438" y="192122"/>
                  <a:pt x="65053" y="185738"/>
                  <a:pt x="57150" y="185738"/>
                </a:cubicBezTo>
                <a:lnTo>
                  <a:pt x="28575" y="185738"/>
                </a:lnTo>
                <a:lnTo>
                  <a:pt x="28575" y="157163"/>
                </a:lnTo>
                <a:close/>
                <a:moveTo>
                  <a:pt x="142875" y="14288"/>
                </a:moveTo>
                <a:cubicBezTo>
                  <a:pt x="134972" y="14288"/>
                  <a:pt x="128588" y="20672"/>
                  <a:pt x="128588" y="28575"/>
                </a:cubicBezTo>
                <a:cubicBezTo>
                  <a:pt x="128588" y="36478"/>
                  <a:pt x="134972" y="42863"/>
                  <a:pt x="142875" y="42863"/>
                </a:cubicBezTo>
                <a:lnTo>
                  <a:pt x="171450" y="42863"/>
                </a:lnTo>
                <a:lnTo>
                  <a:pt x="171450" y="71438"/>
                </a:lnTo>
                <a:cubicBezTo>
                  <a:pt x="171450" y="79340"/>
                  <a:pt x="177835" y="85725"/>
                  <a:pt x="185738" y="85725"/>
                </a:cubicBezTo>
                <a:cubicBezTo>
                  <a:pt x="193640" y="85725"/>
                  <a:pt x="200025" y="79340"/>
                  <a:pt x="200025" y="71438"/>
                </a:cubicBezTo>
                <a:lnTo>
                  <a:pt x="200025" y="28575"/>
                </a:lnTo>
                <a:cubicBezTo>
                  <a:pt x="200025" y="20672"/>
                  <a:pt x="193640" y="14288"/>
                  <a:pt x="185738" y="14288"/>
                </a:cubicBezTo>
                <a:lnTo>
                  <a:pt x="142875" y="14288"/>
                </a:lnTo>
                <a:close/>
                <a:moveTo>
                  <a:pt x="200025" y="157163"/>
                </a:moveTo>
                <a:cubicBezTo>
                  <a:pt x="200025" y="149260"/>
                  <a:pt x="193640" y="142875"/>
                  <a:pt x="185738" y="142875"/>
                </a:cubicBezTo>
                <a:cubicBezTo>
                  <a:pt x="177835" y="142875"/>
                  <a:pt x="171450" y="149260"/>
                  <a:pt x="171450" y="157163"/>
                </a:cubicBezTo>
                <a:lnTo>
                  <a:pt x="171450" y="185738"/>
                </a:lnTo>
                <a:lnTo>
                  <a:pt x="142875" y="185738"/>
                </a:lnTo>
                <a:cubicBezTo>
                  <a:pt x="134972" y="185738"/>
                  <a:pt x="128588" y="192122"/>
                  <a:pt x="128588" y="200025"/>
                </a:cubicBezTo>
                <a:cubicBezTo>
                  <a:pt x="128588" y="207928"/>
                  <a:pt x="134972" y="214313"/>
                  <a:pt x="142875" y="214313"/>
                </a:cubicBezTo>
                <a:lnTo>
                  <a:pt x="185738" y="214313"/>
                </a:lnTo>
                <a:cubicBezTo>
                  <a:pt x="193640" y="214313"/>
                  <a:pt x="200025" y="207928"/>
                  <a:pt x="200025" y="200025"/>
                </a:cubicBezTo>
                <a:lnTo>
                  <a:pt x="200025" y="157163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2686050" y="4181475"/>
            <a:ext cx="13430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Whitespace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2000250" y="4714875"/>
            <a:ext cx="3886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พื้นที่ว่าง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ช่วยให้อ่านสบาย ไม่แน่นจนอึดอัด อย่ากลัวพื้นที่ว่าง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2000250" y="5076825"/>
            <a:ext cx="3810000" cy="419100"/>
          </a:xfrm>
          <a:custGeom>
            <a:avLst/>
            <a:gdLst/>
            <a:ahLst/>
            <a:cxnLst/>
            <a:rect l="l" t="t" r="r" b="b"/>
            <a:pathLst>
              <a:path w="3810000" h="419100">
                <a:moveTo>
                  <a:pt x="76201" y="0"/>
                </a:moveTo>
                <a:lnTo>
                  <a:pt x="3733799" y="0"/>
                </a:lnTo>
                <a:cubicBezTo>
                  <a:pt x="3775884" y="0"/>
                  <a:pt x="3810000" y="34116"/>
                  <a:pt x="3810000" y="76201"/>
                </a:cubicBezTo>
                <a:lnTo>
                  <a:pt x="3810000" y="342899"/>
                </a:lnTo>
                <a:cubicBezTo>
                  <a:pt x="3810000" y="384984"/>
                  <a:pt x="3775884" y="419100"/>
                  <a:pt x="373379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2133600" y="52292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2343150" y="5191125"/>
            <a:ext cx="3419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เว้นระยะระหว่างย่อหน้า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1250" y="3857625"/>
            <a:ext cx="4191000" cy="1828800"/>
          </a:xfrm>
          <a:custGeom>
            <a:avLst/>
            <a:gdLst/>
            <a:ahLst/>
            <a:cxnLst/>
            <a:rect l="l" t="t" r="r" b="b"/>
            <a:pathLst>
              <a:path w="4191000" h="1828800">
                <a:moveTo>
                  <a:pt x="38100" y="0"/>
                </a:moveTo>
                <a:lnTo>
                  <a:pt x="4152900" y="0"/>
                </a:lnTo>
                <a:cubicBezTo>
                  <a:pt x="4173928" y="0"/>
                  <a:pt x="4191000" y="17072"/>
                  <a:pt x="4191000" y="38100"/>
                </a:cubicBezTo>
                <a:lnTo>
                  <a:pt x="4191000" y="1676406"/>
                </a:lnTo>
                <a:cubicBezTo>
                  <a:pt x="4191000" y="1760571"/>
                  <a:pt x="4122771" y="1828800"/>
                  <a:pt x="4038606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191250" y="3857625"/>
            <a:ext cx="4191000" cy="38100"/>
          </a:xfrm>
          <a:custGeom>
            <a:avLst/>
            <a:gdLst/>
            <a:ahLst/>
            <a:cxnLst/>
            <a:rect l="l" t="t" r="r" b="b"/>
            <a:pathLst>
              <a:path w="4191000" h="38100">
                <a:moveTo>
                  <a:pt x="38100" y="0"/>
                </a:moveTo>
                <a:lnTo>
                  <a:pt x="4152900" y="0"/>
                </a:lnTo>
                <a:cubicBezTo>
                  <a:pt x="4173928" y="0"/>
                  <a:pt x="4191000" y="17072"/>
                  <a:pt x="4191000" y="38100"/>
                </a:cubicBezTo>
                <a:lnTo>
                  <a:pt x="41910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381750" y="40671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519863" y="421957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14288"/>
                </a:moveTo>
                <a:cubicBezTo>
                  <a:pt x="92512" y="14288"/>
                  <a:pt x="63624" y="30718"/>
                  <a:pt x="42595" y="50274"/>
                </a:cubicBezTo>
                <a:cubicBezTo>
                  <a:pt x="21699" y="69696"/>
                  <a:pt x="7724" y="92869"/>
                  <a:pt x="1072" y="108808"/>
                </a:cubicBezTo>
                <a:cubicBezTo>
                  <a:pt x="-402" y="112335"/>
                  <a:pt x="-402" y="116265"/>
                  <a:pt x="1072" y="119792"/>
                </a:cubicBezTo>
                <a:cubicBezTo>
                  <a:pt x="7724" y="135731"/>
                  <a:pt x="21699" y="158948"/>
                  <a:pt x="42595" y="178326"/>
                </a:cubicBezTo>
                <a:cubicBezTo>
                  <a:pt x="63624" y="197837"/>
                  <a:pt x="92512" y="214313"/>
                  <a:pt x="128588" y="214313"/>
                </a:cubicBezTo>
                <a:cubicBezTo>
                  <a:pt x="164663" y="214313"/>
                  <a:pt x="193551" y="197882"/>
                  <a:pt x="214580" y="178326"/>
                </a:cubicBezTo>
                <a:cubicBezTo>
                  <a:pt x="235476" y="158904"/>
                  <a:pt x="249451" y="135731"/>
                  <a:pt x="256103" y="119792"/>
                </a:cubicBezTo>
                <a:cubicBezTo>
                  <a:pt x="257577" y="116265"/>
                  <a:pt x="257577" y="112335"/>
                  <a:pt x="256103" y="108808"/>
                </a:cubicBezTo>
                <a:cubicBezTo>
                  <a:pt x="249451" y="92869"/>
                  <a:pt x="235476" y="69652"/>
                  <a:pt x="214580" y="50274"/>
                </a:cubicBezTo>
                <a:cubicBezTo>
                  <a:pt x="193551" y="30763"/>
                  <a:pt x="164663" y="14287"/>
                  <a:pt x="128588" y="14287"/>
                </a:cubicBezTo>
                <a:close/>
                <a:moveTo>
                  <a:pt x="64294" y="114300"/>
                </a:moveTo>
                <a:cubicBezTo>
                  <a:pt x="64294" y="78815"/>
                  <a:pt x="93103" y="50006"/>
                  <a:pt x="128588" y="50006"/>
                </a:cubicBezTo>
                <a:cubicBezTo>
                  <a:pt x="164072" y="50006"/>
                  <a:pt x="192881" y="78815"/>
                  <a:pt x="192881" y="114300"/>
                </a:cubicBezTo>
                <a:cubicBezTo>
                  <a:pt x="192881" y="149785"/>
                  <a:pt x="164072" y="178594"/>
                  <a:pt x="128588" y="178594"/>
                </a:cubicBezTo>
                <a:cubicBezTo>
                  <a:pt x="93103" y="178594"/>
                  <a:pt x="64294" y="149785"/>
                  <a:pt x="64294" y="114300"/>
                </a:cubicBezTo>
                <a:close/>
                <a:moveTo>
                  <a:pt x="128588" y="85725"/>
                </a:moveTo>
                <a:cubicBezTo>
                  <a:pt x="128588" y="101486"/>
                  <a:pt x="115773" y="114300"/>
                  <a:pt x="100013" y="114300"/>
                </a:cubicBezTo>
                <a:cubicBezTo>
                  <a:pt x="94878" y="114300"/>
                  <a:pt x="90056" y="112961"/>
                  <a:pt x="85859" y="110550"/>
                </a:cubicBezTo>
                <a:cubicBezTo>
                  <a:pt x="85412" y="115416"/>
                  <a:pt x="85814" y="120417"/>
                  <a:pt x="87154" y="125373"/>
                </a:cubicBezTo>
                <a:cubicBezTo>
                  <a:pt x="93271" y="148233"/>
                  <a:pt x="116800" y="161806"/>
                  <a:pt x="139660" y="155689"/>
                </a:cubicBezTo>
                <a:cubicBezTo>
                  <a:pt x="162520" y="149572"/>
                  <a:pt x="176093" y="126043"/>
                  <a:pt x="169977" y="103183"/>
                </a:cubicBezTo>
                <a:cubicBezTo>
                  <a:pt x="164529" y="82778"/>
                  <a:pt x="145197" y="69786"/>
                  <a:pt x="124837" y="71571"/>
                </a:cubicBezTo>
                <a:cubicBezTo>
                  <a:pt x="127203" y="75724"/>
                  <a:pt x="128588" y="80546"/>
                  <a:pt x="128588" y="85725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7067550" y="4181475"/>
            <a:ext cx="1333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Visual Cues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381750" y="4714875"/>
            <a:ext cx="3886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ตัวหนา สี กรอบ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เน้นจุดสำคัญ ผู้อ่านเห็นทันทีว่าอะไรสำคัญ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81750" y="5076825"/>
            <a:ext cx="3810000" cy="419100"/>
          </a:xfrm>
          <a:custGeom>
            <a:avLst/>
            <a:gdLst/>
            <a:ahLst/>
            <a:cxnLst/>
            <a:rect l="l" t="t" r="r" b="b"/>
            <a:pathLst>
              <a:path w="3810000" h="419100">
                <a:moveTo>
                  <a:pt x="76201" y="0"/>
                </a:moveTo>
                <a:lnTo>
                  <a:pt x="3733799" y="0"/>
                </a:lnTo>
                <a:cubicBezTo>
                  <a:pt x="3775884" y="0"/>
                  <a:pt x="3810000" y="34116"/>
                  <a:pt x="3810000" y="76201"/>
                </a:cubicBezTo>
                <a:lnTo>
                  <a:pt x="3810000" y="342899"/>
                </a:lnTo>
                <a:cubicBezTo>
                  <a:pt x="3810000" y="384984"/>
                  <a:pt x="3775884" y="419100"/>
                  <a:pt x="373379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6515100" y="52292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6724650" y="5191125"/>
            <a:ext cx="3419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ใช้สีเน้นอย่างมีระบบ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172426" y="5981700"/>
            <a:ext cx="3848100" cy="495300"/>
          </a:xfrm>
          <a:custGeom>
            <a:avLst/>
            <a:gdLst/>
            <a:ahLst/>
            <a:cxnLst/>
            <a:rect l="l" t="t" r="r" b="b"/>
            <a:pathLst>
              <a:path w="3848100" h="495300">
                <a:moveTo>
                  <a:pt x="114300" y="0"/>
                </a:moveTo>
                <a:lnTo>
                  <a:pt x="3733800" y="0"/>
                </a:lnTo>
                <a:cubicBezTo>
                  <a:pt x="3796926" y="0"/>
                  <a:pt x="3848100" y="51174"/>
                  <a:pt x="3848100" y="114300"/>
                </a:cubicBezTo>
                <a:lnTo>
                  <a:pt x="3848100" y="381000"/>
                </a:lnTo>
                <a:cubicBezTo>
                  <a:pt x="3848100" y="444126"/>
                  <a:pt x="3796926" y="495300"/>
                  <a:pt x="3733800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4491514" y="61150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4915376" y="6096000"/>
            <a:ext cx="2886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จัดรูปแบบดี = อ่านง่าย = ตัดสินใจเร็ว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3333750" cy="6858000"/>
          </a:xfrm>
          <a:custGeom>
            <a:avLst/>
            <a:gdLst/>
            <a:ahLst/>
            <a:cxnLst/>
            <a:rect l="l" t="t" r="r" b="b"/>
            <a:pathLst>
              <a:path w="3333750" h="6858000">
                <a:moveTo>
                  <a:pt x="0" y="0"/>
                </a:moveTo>
                <a:lnTo>
                  <a:pt x="3333750" y="0"/>
                </a:lnTo>
                <a:lnTo>
                  <a:pt x="333375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334500" y="4000500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1428750" y="0"/>
                </a:moveTo>
                <a:lnTo>
                  <a:pt x="2857500" y="0"/>
                </a:lnTo>
                <a:lnTo>
                  <a:pt x="2857500" y="2857500"/>
                </a:lnTo>
                <a:lnTo>
                  <a:pt x="0" y="2857500"/>
                </a:lnTo>
                <a:lnTo>
                  <a:pt x="0" y="1428750"/>
                </a:lnTo>
                <a:cubicBezTo>
                  <a:pt x="0" y="640201"/>
                  <a:pt x="640201" y="0"/>
                  <a:pt x="142875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1457325" y="1992632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476250" y="0"/>
                </a:moveTo>
                <a:cubicBezTo>
                  <a:pt x="503597" y="0"/>
                  <a:pt x="528712" y="15069"/>
                  <a:pt x="541734" y="39067"/>
                </a:cubicBezTo>
                <a:lnTo>
                  <a:pt x="943570" y="783208"/>
                </a:lnTo>
                <a:cubicBezTo>
                  <a:pt x="956035" y="806276"/>
                  <a:pt x="955477" y="834182"/>
                  <a:pt x="942082" y="856692"/>
                </a:cubicBezTo>
                <a:cubicBezTo>
                  <a:pt x="928688" y="879202"/>
                  <a:pt x="904317" y="892969"/>
                  <a:pt x="878086" y="892969"/>
                </a:cubicBezTo>
                <a:lnTo>
                  <a:pt x="74414" y="892969"/>
                </a:lnTo>
                <a:cubicBezTo>
                  <a:pt x="48183" y="892969"/>
                  <a:pt x="23999" y="879202"/>
                  <a:pt x="10418" y="856692"/>
                </a:cubicBezTo>
                <a:cubicBezTo>
                  <a:pt x="-3163" y="834182"/>
                  <a:pt x="-3535" y="806276"/>
                  <a:pt x="8930" y="783208"/>
                </a:cubicBezTo>
                <a:lnTo>
                  <a:pt x="410766" y="39067"/>
                </a:lnTo>
                <a:cubicBezTo>
                  <a:pt x="423788" y="15069"/>
                  <a:pt x="448903" y="0"/>
                  <a:pt x="476250" y="0"/>
                </a:cubicBezTo>
                <a:close/>
                <a:moveTo>
                  <a:pt x="476250" y="312539"/>
                </a:moveTo>
                <a:cubicBezTo>
                  <a:pt x="451507" y="312539"/>
                  <a:pt x="431602" y="332445"/>
                  <a:pt x="431602" y="357188"/>
                </a:cubicBezTo>
                <a:lnTo>
                  <a:pt x="431602" y="565547"/>
                </a:lnTo>
                <a:cubicBezTo>
                  <a:pt x="431602" y="590290"/>
                  <a:pt x="451507" y="610195"/>
                  <a:pt x="476250" y="610195"/>
                </a:cubicBezTo>
                <a:cubicBezTo>
                  <a:pt x="500993" y="610195"/>
                  <a:pt x="520898" y="590290"/>
                  <a:pt x="520898" y="565547"/>
                </a:cubicBezTo>
                <a:lnTo>
                  <a:pt x="520898" y="357188"/>
                </a:lnTo>
                <a:cubicBezTo>
                  <a:pt x="520898" y="332445"/>
                  <a:pt x="500993" y="312539"/>
                  <a:pt x="476250" y="312539"/>
                </a:cubicBezTo>
                <a:close/>
                <a:moveTo>
                  <a:pt x="525921" y="714375"/>
                </a:moveTo>
                <a:cubicBezTo>
                  <a:pt x="527051" y="695938"/>
                  <a:pt x="517857" y="678396"/>
                  <a:pt x="502051" y="668836"/>
                </a:cubicBezTo>
                <a:cubicBezTo>
                  <a:pt x="486246" y="659275"/>
                  <a:pt x="466440" y="659275"/>
                  <a:pt x="450635" y="668836"/>
                </a:cubicBezTo>
                <a:cubicBezTo>
                  <a:pt x="434829" y="678396"/>
                  <a:pt x="425635" y="695938"/>
                  <a:pt x="426765" y="714375"/>
                </a:cubicBezTo>
                <a:cubicBezTo>
                  <a:pt x="425635" y="732812"/>
                  <a:pt x="434829" y="750354"/>
                  <a:pt x="450635" y="759914"/>
                </a:cubicBezTo>
                <a:cubicBezTo>
                  <a:pt x="466440" y="769475"/>
                  <a:pt x="486246" y="769475"/>
                  <a:pt x="502051" y="759914"/>
                </a:cubicBezTo>
                <a:cubicBezTo>
                  <a:pt x="517857" y="750354"/>
                  <a:pt x="527051" y="732812"/>
                  <a:pt x="525921" y="714375"/>
                </a:cubicBezTo>
                <a:close/>
              </a:path>
            </a:pathLst>
          </a:custGeom>
          <a:solidFill>
            <a:srgbClr val="F5F1EB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67026" y="3112768"/>
            <a:ext cx="193357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บอกข้อจำกัด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อย่าง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มืออาชีพ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603534" y="4408168"/>
            <a:ext cx="6572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เพิ่มความ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น่าเชื่อถือ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962400" y="676275"/>
            <a:ext cx="7848600" cy="1504950"/>
          </a:xfrm>
          <a:custGeom>
            <a:avLst/>
            <a:gdLst/>
            <a:ahLst/>
            <a:cxnLst/>
            <a:rect l="l" t="t" r="r" b="b"/>
            <a:pathLst>
              <a:path w="7848600" h="1504950">
                <a:moveTo>
                  <a:pt x="38100" y="0"/>
                </a:moveTo>
                <a:lnTo>
                  <a:pt x="7734299" y="0"/>
                </a:lnTo>
                <a:cubicBezTo>
                  <a:pt x="7797426" y="0"/>
                  <a:pt x="7848600" y="51174"/>
                  <a:pt x="7848600" y="114301"/>
                </a:cubicBezTo>
                <a:lnTo>
                  <a:pt x="7848600" y="1390649"/>
                </a:lnTo>
                <a:cubicBezTo>
                  <a:pt x="7848600" y="1453776"/>
                  <a:pt x="7797426" y="1504950"/>
                  <a:pt x="7734299" y="1504950"/>
                </a:cubicBezTo>
                <a:lnTo>
                  <a:pt x="38100" y="1504950"/>
                </a:lnTo>
                <a:cubicBezTo>
                  <a:pt x="17058" y="1504950"/>
                  <a:pt x="0" y="1487892"/>
                  <a:pt x="0" y="1466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962400" y="676275"/>
            <a:ext cx="38100" cy="1504950"/>
          </a:xfrm>
          <a:custGeom>
            <a:avLst/>
            <a:gdLst/>
            <a:ahLst/>
            <a:cxnLst/>
            <a:rect l="l" t="t" r="r" b="b"/>
            <a:pathLst>
              <a:path w="38100" h="1504950">
                <a:moveTo>
                  <a:pt x="38100" y="0"/>
                </a:moveTo>
                <a:lnTo>
                  <a:pt x="38100" y="0"/>
                </a:lnTo>
                <a:lnTo>
                  <a:pt x="38100" y="1504950"/>
                </a:lnTo>
                <a:lnTo>
                  <a:pt x="38100" y="1504950"/>
                </a:lnTo>
                <a:cubicBezTo>
                  <a:pt x="17072" y="1504950"/>
                  <a:pt x="0" y="1487878"/>
                  <a:pt x="0" y="1466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4171950" y="8667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4338638" y="10191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857750" y="866775"/>
            <a:ext cx="6858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ข้อมูลขาด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857750" y="1209675"/>
            <a:ext cx="6838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ระบุว่าข้อมูลใดไม่มี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และทำไม ไม่ต้องปิดบัง บอกตรงๆ ดีกว่า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857750" y="1571625"/>
            <a:ext cx="6762750" cy="419100"/>
          </a:xfrm>
          <a:custGeom>
            <a:avLst/>
            <a:gdLst/>
            <a:ahLst/>
            <a:cxnLst/>
            <a:rect l="l" t="t" r="r" b="b"/>
            <a:pathLst>
              <a:path w="6762750" h="419100">
                <a:moveTo>
                  <a:pt x="76201" y="0"/>
                </a:moveTo>
                <a:lnTo>
                  <a:pt x="6686549" y="0"/>
                </a:lnTo>
                <a:cubicBezTo>
                  <a:pt x="6728634" y="0"/>
                  <a:pt x="6762750" y="34116"/>
                  <a:pt x="6762750" y="76201"/>
                </a:cubicBezTo>
                <a:lnTo>
                  <a:pt x="6762750" y="342899"/>
                </a:lnTo>
                <a:cubicBezTo>
                  <a:pt x="6762750" y="384984"/>
                  <a:pt x="6728634" y="419100"/>
                  <a:pt x="66865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4972050" y="1685925"/>
            <a:ext cx="6600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"ไม่มีข้อมูลจากโรงพยาบาลเอกชน"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962400" y="2333625"/>
            <a:ext cx="7848600" cy="1504950"/>
          </a:xfrm>
          <a:custGeom>
            <a:avLst/>
            <a:gdLst/>
            <a:ahLst/>
            <a:cxnLst/>
            <a:rect l="l" t="t" r="r" b="b"/>
            <a:pathLst>
              <a:path w="7848600" h="1504950">
                <a:moveTo>
                  <a:pt x="38100" y="0"/>
                </a:moveTo>
                <a:lnTo>
                  <a:pt x="7734299" y="0"/>
                </a:lnTo>
                <a:cubicBezTo>
                  <a:pt x="7797426" y="0"/>
                  <a:pt x="7848600" y="51174"/>
                  <a:pt x="7848600" y="114301"/>
                </a:cubicBezTo>
                <a:lnTo>
                  <a:pt x="7848600" y="1390649"/>
                </a:lnTo>
                <a:cubicBezTo>
                  <a:pt x="7848600" y="1453776"/>
                  <a:pt x="7797426" y="1504950"/>
                  <a:pt x="7734299" y="1504950"/>
                </a:cubicBezTo>
                <a:lnTo>
                  <a:pt x="38100" y="1504950"/>
                </a:lnTo>
                <a:cubicBezTo>
                  <a:pt x="17058" y="1504950"/>
                  <a:pt x="0" y="1487892"/>
                  <a:pt x="0" y="1466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3962400" y="2333625"/>
            <a:ext cx="38100" cy="1504950"/>
          </a:xfrm>
          <a:custGeom>
            <a:avLst/>
            <a:gdLst/>
            <a:ahLst/>
            <a:cxnLst/>
            <a:rect l="l" t="t" r="r" b="b"/>
            <a:pathLst>
              <a:path w="38100" h="1504950">
                <a:moveTo>
                  <a:pt x="38100" y="0"/>
                </a:moveTo>
                <a:lnTo>
                  <a:pt x="38100" y="0"/>
                </a:lnTo>
                <a:lnTo>
                  <a:pt x="38100" y="1504950"/>
                </a:lnTo>
                <a:lnTo>
                  <a:pt x="38100" y="1504950"/>
                </a:lnTo>
                <a:cubicBezTo>
                  <a:pt x="17072" y="1504950"/>
                  <a:pt x="0" y="1487878"/>
                  <a:pt x="0" y="1466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171950" y="25241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4324350" y="26765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14300" y="78581"/>
                </a:moveTo>
                <a:cubicBezTo>
                  <a:pt x="106397" y="78581"/>
                  <a:pt x="100013" y="84966"/>
                  <a:pt x="100013" y="92869"/>
                </a:cubicBezTo>
                <a:cubicBezTo>
                  <a:pt x="100013" y="98807"/>
                  <a:pt x="95235" y="103584"/>
                  <a:pt x="89297" y="103584"/>
                </a:cubicBezTo>
                <a:cubicBezTo>
                  <a:pt x="83359" y="103584"/>
                  <a:pt x="78581" y="98807"/>
                  <a:pt x="78581" y="92869"/>
                </a:cubicBezTo>
                <a:cubicBezTo>
                  <a:pt x="78581" y="73134"/>
                  <a:pt x="94565" y="57150"/>
                  <a:pt x="114300" y="57150"/>
                </a:cubicBezTo>
                <a:cubicBezTo>
                  <a:pt x="134035" y="57150"/>
                  <a:pt x="150019" y="73134"/>
                  <a:pt x="150019" y="92869"/>
                </a:cubicBezTo>
                <a:cubicBezTo>
                  <a:pt x="150019" y="113943"/>
                  <a:pt x="133945" y="122873"/>
                  <a:pt x="125016" y="126132"/>
                </a:cubicBezTo>
                <a:lnTo>
                  <a:pt x="125016" y="127828"/>
                </a:lnTo>
                <a:cubicBezTo>
                  <a:pt x="125016" y="133767"/>
                  <a:pt x="120238" y="138544"/>
                  <a:pt x="114300" y="138544"/>
                </a:cubicBezTo>
                <a:cubicBezTo>
                  <a:pt x="108362" y="138544"/>
                  <a:pt x="103584" y="133767"/>
                  <a:pt x="103584" y="127828"/>
                </a:cubicBezTo>
                <a:lnTo>
                  <a:pt x="103584" y="124212"/>
                </a:lnTo>
                <a:cubicBezTo>
                  <a:pt x="103584" y="115059"/>
                  <a:pt x="110192" y="108496"/>
                  <a:pt x="117024" y="106263"/>
                </a:cubicBezTo>
                <a:cubicBezTo>
                  <a:pt x="119881" y="105326"/>
                  <a:pt x="122917" y="103808"/>
                  <a:pt x="125150" y="101664"/>
                </a:cubicBezTo>
                <a:cubicBezTo>
                  <a:pt x="127069" y="99789"/>
                  <a:pt x="128588" y="97200"/>
                  <a:pt x="128588" y="92913"/>
                </a:cubicBezTo>
                <a:cubicBezTo>
                  <a:pt x="128588" y="85011"/>
                  <a:pt x="122203" y="78626"/>
                  <a:pt x="114300" y="78626"/>
                </a:cubicBezTo>
                <a:close/>
                <a:moveTo>
                  <a:pt x="100013" y="164306"/>
                </a:moveTo>
                <a:cubicBezTo>
                  <a:pt x="100013" y="156421"/>
                  <a:pt x="106415" y="150019"/>
                  <a:pt x="114300" y="150019"/>
                </a:cubicBezTo>
                <a:cubicBezTo>
                  <a:pt x="122185" y="150019"/>
                  <a:pt x="128588" y="156421"/>
                  <a:pt x="128588" y="164306"/>
                </a:cubicBezTo>
                <a:cubicBezTo>
                  <a:pt x="128588" y="172192"/>
                  <a:pt x="122185" y="178594"/>
                  <a:pt x="114300" y="178594"/>
                </a:cubicBezTo>
                <a:cubicBezTo>
                  <a:pt x="106415" y="178594"/>
                  <a:pt x="100013" y="172192"/>
                  <a:pt x="100013" y="164306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4857750" y="2524125"/>
            <a:ext cx="6858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สมมติฐาน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857750" y="2867025"/>
            <a:ext cx="6838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อะไรที่สมมติไว้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และมีผลต่อข้อสรุป ระบุชัดเจน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857750" y="3228975"/>
            <a:ext cx="6762750" cy="419100"/>
          </a:xfrm>
          <a:custGeom>
            <a:avLst/>
            <a:gdLst/>
            <a:ahLst/>
            <a:cxnLst/>
            <a:rect l="l" t="t" r="r" b="b"/>
            <a:pathLst>
              <a:path w="6762750" h="419100">
                <a:moveTo>
                  <a:pt x="76201" y="0"/>
                </a:moveTo>
                <a:lnTo>
                  <a:pt x="6686549" y="0"/>
                </a:lnTo>
                <a:cubicBezTo>
                  <a:pt x="6728634" y="0"/>
                  <a:pt x="6762750" y="34116"/>
                  <a:pt x="6762750" y="76201"/>
                </a:cubicBezTo>
                <a:lnTo>
                  <a:pt x="6762750" y="342899"/>
                </a:lnTo>
                <a:cubicBezTo>
                  <a:pt x="6762750" y="384984"/>
                  <a:pt x="6728634" y="419100"/>
                  <a:pt x="66865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972050" y="3343275"/>
            <a:ext cx="6600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"สมมติว่าอัตราการตรวจคัดกรองในภาครัฐและเอกชนเท่ากัน"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962400" y="3990975"/>
            <a:ext cx="7848600" cy="1504950"/>
          </a:xfrm>
          <a:custGeom>
            <a:avLst/>
            <a:gdLst/>
            <a:ahLst/>
            <a:cxnLst/>
            <a:rect l="l" t="t" r="r" b="b"/>
            <a:pathLst>
              <a:path w="7848600" h="1504950">
                <a:moveTo>
                  <a:pt x="38100" y="0"/>
                </a:moveTo>
                <a:lnTo>
                  <a:pt x="7734299" y="0"/>
                </a:lnTo>
                <a:cubicBezTo>
                  <a:pt x="7797426" y="0"/>
                  <a:pt x="7848600" y="51174"/>
                  <a:pt x="7848600" y="114301"/>
                </a:cubicBezTo>
                <a:lnTo>
                  <a:pt x="7848600" y="1390649"/>
                </a:lnTo>
                <a:cubicBezTo>
                  <a:pt x="7848600" y="1453776"/>
                  <a:pt x="7797426" y="1504950"/>
                  <a:pt x="7734299" y="1504950"/>
                </a:cubicBezTo>
                <a:lnTo>
                  <a:pt x="38100" y="1504950"/>
                </a:lnTo>
                <a:cubicBezTo>
                  <a:pt x="17058" y="1504950"/>
                  <a:pt x="0" y="1487892"/>
                  <a:pt x="0" y="1466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3962400" y="3990975"/>
            <a:ext cx="38100" cy="1504950"/>
          </a:xfrm>
          <a:custGeom>
            <a:avLst/>
            <a:gdLst/>
            <a:ahLst/>
            <a:cxnLst/>
            <a:rect l="l" t="t" r="r" b="b"/>
            <a:pathLst>
              <a:path w="38100" h="1504950">
                <a:moveTo>
                  <a:pt x="38100" y="0"/>
                </a:moveTo>
                <a:lnTo>
                  <a:pt x="38100" y="0"/>
                </a:lnTo>
                <a:lnTo>
                  <a:pt x="38100" y="1504950"/>
                </a:lnTo>
                <a:lnTo>
                  <a:pt x="38100" y="1504950"/>
                </a:lnTo>
                <a:cubicBezTo>
                  <a:pt x="17072" y="1504950"/>
                  <a:pt x="0" y="1487878"/>
                  <a:pt x="0" y="1466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4171950" y="41814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4324350" y="43338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4857750" y="4181475"/>
            <a:ext cx="6858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857750" y="4524375"/>
            <a:ext cx="6838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ข้อจำกัดนี้ส่งผลต่อความมั่นใจ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ในข้อเสนอแนะอย่างไร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857750" y="4886325"/>
            <a:ext cx="6762750" cy="419100"/>
          </a:xfrm>
          <a:custGeom>
            <a:avLst/>
            <a:gdLst/>
            <a:ahLst/>
            <a:cxnLst/>
            <a:rect l="l" t="t" r="r" b="b"/>
            <a:pathLst>
              <a:path w="6762750" h="419100">
                <a:moveTo>
                  <a:pt x="76201" y="0"/>
                </a:moveTo>
                <a:lnTo>
                  <a:pt x="6686549" y="0"/>
                </a:lnTo>
                <a:cubicBezTo>
                  <a:pt x="6728634" y="0"/>
                  <a:pt x="6762750" y="34116"/>
                  <a:pt x="6762750" y="76201"/>
                </a:cubicBezTo>
                <a:lnTo>
                  <a:pt x="6762750" y="342899"/>
                </a:lnTo>
                <a:cubicBezTo>
                  <a:pt x="6762750" y="384984"/>
                  <a:pt x="6728634" y="419100"/>
                  <a:pt x="66865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4972050" y="5000625"/>
            <a:ext cx="6600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"อาจทำให้ประมาณการต่ำกว่าความเป็นจริง"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943350" y="5648325"/>
            <a:ext cx="7867650" cy="533400"/>
          </a:xfrm>
          <a:custGeom>
            <a:avLst/>
            <a:gdLst/>
            <a:ahLst/>
            <a:cxnLst/>
            <a:rect l="l" t="t" r="r" b="b"/>
            <a:pathLst>
              <a:path w="7867650" h="533400">
                <a:moveTo>
                  <a:pt x="114302" y="0"/>
                </a:moveTo>
                <a:lnTo>
                  <a:pt x="7753348" y="0"/>
                </a:lnTo>
                <a:cubicBezTo>
                  <a:pt x="7816433" y="0"/>
                  <a:pt x="7867650" y="51217"/>
                  <a:pt x="7867650" y="114302"/>
                </a:cubicBezTo>
                <a:lnTo>
                  <a:pt x="7867650" y="419098"/>
                </a:lnTo>
                <a:cubicBezTo>
                  <a:pt x="7867650" y="482183"/>
                  <a:pt x="7816433" y="533400"/>
                  <a:pt x="775334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4152900" y="58007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495800" y="5800725"/>
            <a:ext cx="2876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บอกตรงๆ ดีกว่าปิดบัง เพิ่มความน่าเชื่อถือ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382000" y="0"/>
            <a:ext cx="3810000" cy="3810000"/>
          </a:xfrm>
          <a:custGeom>
            <a:avLst/>
            <a:gdLst/>
            <a:ahLst/>
            <a:cxnLst/>
            <a:rect l="l" t="t" r="r" b="b"/>
            <a:pathLst>
              <a:path w="3810000" h="3810000">
                <a:moveTo>
                  <a:pt x="0" y="0"/>
                </a:moveTo>
                <a:lnTo>
                  <a:pt x="3810000" y="0"/>
                </a:lnTo>
                <a:lnTo>
                  <a:pt x="3810000" y="3810000"/>
                </a:lnTo>
                <a:lnTo>
                  <a:pt x="1905000" y="3810000"/>
                </a:lnTo>
                <a:cubicBezTo>
                  <a:pt x="853602" y="3810000"/>
                  <a:pt x="0" y="2956398"/>
                  <a:pt x="0" y="1905000"/>
                </a:cubicBez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476750"/>
            <a:ext cx="2381250" cy="2381250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0" y="0"/>
                </a:moveTo>
                <a:lnTo>
                  <a:pt x="1190625" y="0"/>
                </a:lnTo>
                <a:cubicBezTo>
                  <a:pt x="1847749" y="0"/>
                  <a:pt x="2381250" y="533501"/>
                  <a:pt x="2381250" y="1190625"/>
                </a:cubicBezTo>
                <a:lnTo>
                  <a:pt x="2381250" y="2381250"/>
                </a:lnTo>
                <a:lnTo>
                  <a:pt x="0" y="2381250"/>
                </a:lnTo>
                <a:lnTo>
                  <a:pt x="0" y="0"/>
                </a:ln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1000" y="523875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0" y="0"/>
                </a:moveTo>
                <a:lnTo>
                  <a:pt x="76200" y="0"/>
                </a:lnTo>
                <a:lnTo>
                  <a:pt x="762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71500" y="381000"/>
            <a:ext cx="4914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TEXT IMPROVEMENT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1500" y="571500"/>
            <a:ext cx="5038725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ตัวอย่างการปรับปรุงข้อความ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1500" y="1123950"/>
            <a:ext cx="11325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สาธิต "แก้ให้ชัด"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1674493"/>
            <a:ext cx="11430000" cy="1933575"/>
          </a:xfrm>
          <a:custGeom>
            <a:avLst/>
            <a:gdLst/>
            <a:ahLst/>
            <a:cxnLst/>
            <a:rect l="l" t="t" r="r" b="b"/>
            <a:pathLst>
              <a:path w="11430000" h="1933575">
                <a:moveTo>
                  <a:pt x="152404" y="0"/>
                </a:moveTo>
                <a:lnTo>
                  <a:pt x="11277596" y="0"/>
                </a:lnTo>
                <a:cubicBezTo>
                  <a:pt x="11361766" y="0"/>
                  <a:pt x="11430000" y="68234"/>
                  <a:pt x="11430000" y="152404"/>
                </a:cubicBezTo>
                <a:lnTo>
                  <a:pt x="11430000" y="1781171"/>
                </a:lnTo>
                <a:cubicBezTo>
                  <a:pt x="11430000" y="1865341"/>
                  <a:pt x="11361766" y="1933575"/>
                  <a:pt x="11277596" y="1933575"/>
                </a:cubicBezTo>
                <a:lnTo>
                  <a:pt x="152404" y="1933575"/>
                </a:lnTo>
                <a:cubicBezTo>
                  <a:pt x="68234" y="1933575"/>
                  <a:pt x="0" y="1865341"/>
                  <a:pt x="0" y="1781171"/>
                </a:cubicBezTo>
                <a:lnTo>
                  <a:pt x="0" y="152404"/>
                </a:lnTo>
                <a:cubicBezTo>
                  <a:pt x="0" y="68290"/>
                  <a:pt x="68290" y="0"/>
                  <a:pt x="15240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79120" y="1872613"/>
            <a:ext cx="5415915" cy="1196340"/>
          </a:xfrm>
          <a:custGeom>
            <a:avLst/>
            <a:gdLst/>
            <a:ahLst/>
            <a:cxnLst/>
            <a:rect l="l" t="t" r="r" b="b"/>
            <a:pathLst>
              <a:path w="5415915" h="1196340">
                <a:moveTo>
                  <a:pt x="114298" y="0"/>
                </a:moveTo>
                <a:lnTo>
                  <a:pt x="5301617" y="0"/>
                </a:lnTo>
                <a:cubicBezTo>
                  <a:pt x="5364742" y="0"/>
                  <a:pt x="5415915" y="51173"/>
                  <a:pt x="5415915" y="114298"/>
                </a:cubicBezTo>
                <a:lnTo>
                  <a:pt x="5415915" y="1082042"/>
                </a:lnTo>
                <a:cubicBezTo>
                  <a:pt x="5415915" y="1145167"/>
                  <a:pt x="5364742" y="1196340"/>
                  <a:pt x="5301617" y="1196340"/>
                </a:cubicBezTo>
                <a:lnTo>
                  <a:pt x="114298" y="1196340"/>
                </a:lnTo>
                <a:cubicBezTo>
                  <a:pt x="51173" y="1196340"/>
                  <a:pt x="0" y="1145167"/>
                  <a:pt x="0" y="108204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D1D5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62952" y="207073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62136" y="62136"/>
                </a:moveTo>
                <a:cubicBezTo>
                  <a:pt x="65633" y="58638"/>
                  <a:pt x="71289" y="58638"/>
                  <a:pt x="74749" y="62136"/>
                </a:cubicBezTo>
                <a:lnTo>
                  <a:pt x="95213" y="82600"/>
                </a:lnTo>
                <a:lnTo>
                  <a:pt x="115677" y="62136"/>
                </a:lnTo>
                <a:cubicBezTo>
                  <a:pt x="119174" y="58638"/>
                  <a:pt x="124830" y="58638"/>
                  <a:pt x="128290" y="62136"/>
                </a:cubicBezTo>
                <a:cubicBezTo>
                  <a:pt x="131750" y="65633"/>
                  <a:pt x="131787" y="71289"/>
                  <a:pt x="128290" y="74749"/>
                </a:cubicBezTo>
                <a:lnTo>
                  <a:pt x="107826" y="95213"/>
                </a:lnTo>
                <a:lnTo>
                  <a:pt x="128290" y="115677"/>
                </a:lnTo>
                <a:cubicBezTo>
                  <a:pt x="131787" y="119174"/>
                  <a:pt x="131787" y="124830"/>
                  <a:pt x="128290" y="128290"/>
                </a:cubicBezTo>
                <a:cubicBezTo>
                  <a:pt x="124792" y="131750"/>
                  <a:pt x="119137" y="131787"/>
                  <a:pt x="115677" y="128290"/>
                </a:cubicBezTo>
                <a:lnTo>
                  <a:pt x="95213" y="107826"/>
                </a:lnTo>
                <a:lnTo>
                  <a:pt x="74749" y="128290"/>
                </a:lnTo>
                <a:cubicBezTo>
                  <a:pt x="71251" y="131787"/>
                  <a:pt x="65596" y="131787"/>
                  <a:pt x="62136" y="128290"/>
                </a:cubicBezTo>
                <a:cubicBezTo>
                  <a:pt x="58675" y="124792"/>
                  <a:pt x="58638" y="119137"/>
                  <a:pt x="62136" y="115677"/>
                </a:cubicBezTo>
                <a:lnTo>
                  <a:pt x="82600" y="95213"/>
                </a:lnTo>
                <a:lnTo>
                  <a:pt x="62136" y="74749"/>
                </a:lnTo>
                <a:cubicBezTo>
                  <a:pt x="58638" y="71251"/>
                  <a:pt x="58638" y="65596"/>
                  <a:pt x="62136" y="62136"/>
                </a:cubicBezTo>
                <a:close/>
              </a:path>
            </a:pathLst>
          </a:custGeom>
          <a:solidFill>
            <a:srgbClr val="99A1A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053465" y="2032639"/>
            <a:ext cx="609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Before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9140" y="2413639"/>
            <a:ext cx="5172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การดำเนินการที่มีประสิทธิผลในการจัดการกับปัญหาที่มีความซับซ้อนจำเป็นต้องได้รับการพิจารณาอย่างรอบคอบ"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198870" y="1872613"/>
            <a:ext cx="5415915" cy="1196340"/>
          </a:xfrm>
          <a:custGeom>
            <a:avLst/>
            <a:gdLst/>
            <a:ahLst/>
            <a:cxnLst/>
            <a:rect l="l" t="t" r="r" b="b"/>
            <a:pathLst>
              <a:path w="5415915" h="1196340">
                <a:moveTo>
                  <a:pt x="114298" y="0"/>
                </a:moveTo>
                <a:lnTo>
                  <a:pt x="5301617" y="0"/>
                </a:lnTo>
                <a:cubicBezTo>
                  <a:pt x="5364742" y="0"/>
                  <a:pt x="5415915" y="51173"/>
                  <a:pt x="5415915" y="114298"/>
                </a:cubicBezTo>
                <a:lnTo>
                  <a:pt x="5415915" y="1082042"/>
                </a:lnTo>
                <a:cubicBezTo>
                  <a:pt x="5415915" y="1145167"/>
                  <a:pt x="5364742" y="1196340"/>
                  <a:pt x="5301617" y="1196340"/>
                </a:cubicBezTo>
                <a:lnTo>
                  <a:pt x="114298" y="1196340"/>
                </a:lnTo>
                <a:cubicBezTo>
                  <a:pt x="51173" y="1196340"/>
                  <a:pt x="0" y="1145167"/>
                  <a:pt x="0" y="108204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C75B4A">
              <a:alpha val="5098"/>
            </a:srgbClr>
          </a:solidFill>
          <a:ln w="20320">
            <a:solidFill>
              <a:srgbClr val="C75B4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382703" y="207073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673215" y="2032639"/>
            <a:ext cx="476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After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358890" y="2413639"/>
            <a:ext cx="51720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"ต้องวางแผนรอบคอบเพื่อแก้ปัญหาซับซ้อน"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0550" y="32289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38200" y="3190875"/>
            <a:ext cx="2466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ลดคำฟุ่มเฟือย</a:t>
            </a: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จาก 17 คำ เหลือ 7 คำ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1000" y="3762375"/>
            <a:ext cx="11430000" cy="1933575"/>
          </a:xfrm>
          <a:custGeom>
            <a:avLst/>
            <a:gdLst/>
            <a:ahLst/>
            <a:cxnLst/>
            <a:rect l="l" t="t" r="r" b="b"/>
            <a:pathLst>
              <a:path w="11430000" h="1933575">
                <a:moveTo>
                  <a:pt x="152404" y="0"/>
                </a:moveTo>
                <a:lnTo>
                  <a:pt x="11277596" y="0"/>
                </a:lnTo>
                <a:cubicBezTo>
                  <a:pt x="11361766" y="0"/>
                  <a:pt x="11430000" y="68234"/>
                  <a:pt x="11430000" y="152404"/>
                </a:cubicBezTo>
                <a:lnTo>
                  <a:pt x="11430000" y="1781171"/>
                </a:lnTo>
                <a:cubicBezTo>
                  <a:pt x="11430000" y="1865341"/>
                  <a:pt x="11361766" y="1933575"/>
                  <a:pt x="11277596" y="1933575"/>
                </a:cubicBezTo>
                <a:lnTo>
                  <a:pt x="152404" y="1933575"/>
                </a:lnTo>
                <a:cubicBezTo>
                  <a:pt x="68234" y="1933575"/>
                  <a:pt x="0" y="1865341"/>
                  <a:pt x="0" y="1781171"/>
                </a:cubicBezTo>
                <a:lnTo>
                  <a:pt x="0" y="152404"/>
                </a:lnTo>
                <a:cubicBezTo>
                  <a:pt x="0" y="68290"/>
                  <a:pt x="68290" y="0"/>
                  <a:pt x="15240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79120" y="3960495"/>
            <a:ext cx="5415915" cy="1196340"/>
          </a:xfrm>
          <a:custGeom>
            <a:avLst/>
            <a:gdLst/>
            <a:ahLst/>
            <a:cxnLst/>
            <a:rect l="l" t="t" r="r" b="b"/>
            <a:pathLst>
              <a:path w="5415915" h="1196340">
                <a:moveTo>
                  <a:pt x="114298" y="0"/>
                </a:moveTo>
                <a:lnTo>
                  <a:pt x="5301617" y="0"/>
                </a:lnTo>
                <a:cubicBezTo>
                  <a:pt x="5364742" y="0"/>
                  <a:pt x="5415915" y="51173"/>
                  <a:pt x="5415915" y="114298"/>
                </a:cubicBezTo>
                <a:lnTo>
                  <a:pt x="5415915" y="1082042"/>
                </a:lnTo>
                <a:cubicBezTo>
                  <a:pt x="5415915" y="1145167"/>
                  <a:pt x="5364742" y="1196340"/>
                  <a:pt x="5301617" y="1196340"/>
                </a:cubicBezTo>
                <a:lnTo>
                  <a:pt x="114298" y="1196340"/>
                </a:lnTo>
                <a:cubicBezTo>
                  <a:pt x="51173" y="1196340"/>
                  <a:pt x="0" y="1145167"/>
                  <a:pt x="0" y="108204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D1D5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762952" y="415862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62136" y="62136"/>
                </a:moveTo>
                <a:cubicBezTo>
                  <a:pt x="65633" y="58638"/>
                  <a:pt x="71289" y="58638"/>
                  <a:pt x="74749" y="62136"/>
                </a:cubicBezTo>
                <a:lnTo>
                  <a:pt x="95213" y="82600"/>
                </a:lnTo>
                <a:lnTo>
                  <a:pt x="115677" y="62136"/>
                </a:lnTo>
                <a:cubicBezTo>
                  <a:pt x="119174" y="58638"/>
                  <a:pt x="124830" y="58638"/>
                  <a:pt x="128290" y="62136"/>
                </a:cubicBezTo>
                <a:cubicBezTo>
                  <a:pt x="131750" y="65633"/>
                  <a:pt x="131787" y="71289"/>
                  <a:pt x="128290" y="74749"/>
                </a:cubicBezTo>
                <a:lnTo>
                  <a:pt x="107826" y="95213"/>
                </a:lnTo>
                <a:lnTo>
                  <a:pt x="128290" y="115677"/>
                </a:lnTo>
                <a:cubicBezTo>
                  <a:pt x="131787" y="119174"/>
                  <a:pt x="131787" y="124830"/>
                  <a:pt x="128290" y="128290"/>
                </a:cubicBezTo>
                <a:cubicBezTo>
                  <a:pt x="124792" y="131750"/>
                  <a:pt x="119137" y="131787"/>
                  <a:pt x="115677" y="128290"/>
                </a:cubicBezTo>
                <a:lnTo>
                  <a:pt x="95213" y="107826"/>
                </a:lnTo>
                <a:lnTo>
                  <a:pt x="74749" y="128290"/>
                </a:lnTo>
                <a:cubicBezTo>
                  <a:pt x="71251" y="131787"/>
                  <a:pt x="65596" y="131787"/>
                  <a:pt x="62136" y="128290"/>
                </a:cubicBezTo>
                <a:cubicBezTo>
                  <a:pt x="58675" y="124792"/>
                  <a:pt x="58638" y="119137"/>
                  <a:pt x="62136" y="115677"/>
                </a:cubicBezTo>
                <a:lnTo>
                  <a:pt x="82600" y="95213"/>
                </a:lnTo>
                <a:lnTo>
                  <a:pt x="62136" y="74749"/>
                </a:lnTo>
                <a:cubicBezTo>
                  <a:pt x="58638" y="71251"/>
                  <a:pt x="58638" y="65596"/>
                  <a:pt x="62136" y="62136"/>
                </a:cubicBezTo>
                <a:close/>
              </a:path>
            </a:pathLst>
          </a:custGeom>
          <a:solidFill>
            <a:srgbClr val="99A1A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1053465" y="4120521"/>
            <a:ext cx="609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Before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39140" y="4501521"/>
            <a:ext cx="51720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"ควรมีการพัฒนาระบบการให้บริการที่มีคุณภาพดีขึ้น"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8870" y="3960495"/>
            <a:ext cx="5415915" cy="1196340"/>
          </a:xfrm>
          <a:custGeom>
            <a:avLst/>
            <a:gdLst/>
            <a:ahLst/>
            <a:cxnLst/>
            <a:rect l="l" t="t" r="r" b="b"/>
            <a:pathLst>
              <a:path w="5415915" h="1196340">
                <a:moveTo>
                  <a:pt x="114298" y="0"/>
                </a:moveTo>
                <a:lnTo>
                  <a:pt x="5301617" y="0"/>
                </a:lnTo>
                <a:cubicBezTo>
                  <a:pt x="5364742" y="0"/>
                  <a:pt x="5415915" y="51173"/>
                  <a:pt x="5415915" y="114298"/>
                </a:cubicBezTo>
                <a:lnTo>
                  <a:pt x="5415915" y="1082042"/>
                </a:lnTo>
                <a:cubicBezTo>
                  <a:pt x="5415915" y="1145167"/>
                  <a:pt x="5364742" y="1196340"/>
                  <a:pt x="5301617" y="1196340"/>
                </a:cubicBezTo>
                <a:lnTo>
                  <a:pt x="114298" y="1196340"/>
                </a:lnTo>
                <a:cubicBezTo>
                  <a:pt x="51173" y="1196340"/>
                  <a:pt x="0" y="1145167"/>
                  <a:pt x="0" y="108204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C75B4A">
              <a:alpha val="5098"/>
            </a:srgbClr>
          </a:solidFill>
          <a:ln w="20320">
            <a:solidFill>
              <a:srgbClr val="C75B4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382703" y="415862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673215" y="4120521"/>
            <a:ext cx="476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After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58890" y="4501521"/>
            <a:ext cx="5172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"กระทรวงสาธารณสุขควรลดเวลารอคิวผู้ป่วยจาก 2 ชั่วโมง เหลือ 30 นาที ภายใน 6 เดือน"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0550" y="531685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38200" y="5278757"/>
            <a:ext cx="2333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เพิ่มตัวเลข</a:t>
            </a: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และรายละเอียดที่ชัดเจน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1000" y="5981700"/>
            <a:ext cx="11430000" cy="495300"/>
          </a:xfrm>
          <a:custGeom>
            <a:avLst/>
            <a:gdLst/>
            <a:ahLst/>
            <a:cxnLst/>
            <a:rect l="l" t="t" r="r" b="b"/>
            <a:pathLst>
              <a:path w="11430000" h="495300">
                <a:moveTo>
                  <a:pt x="114300" y="0"/>
                </a:moveTo>
                <a:lnTo>
                  <a:pt x="11315700" y="0"/>
                </a:lnTo>
                <a:cubicBezTo>
                  <a:pt x="11378826" y="0"/>
                  <a:pt x="11430000" y="51174"/>
                  <a:pt x="11430000" y="114300"/>
                </a:cubicBezTo>
                <a:lnTo>
                  <a:pt x="11430000" y="381000"/>
                </a:lnTo>
                <a:cubicBezTo>
                  <a:pt x="11430000" y="444126"/>
                  <a:pt x="11378826" y="495300"/>
                  <a:pt x="11315700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66750" y="611505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1009650" y="6096000"/>
            <a:ext cx="4381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หลักการ: ลดคำฟุ่มเฟือย + เพิ่มตัวเลข + ใช้ Active Voice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714500"/>
          </a:xfrm>
          <a:custGeom>
            <a:avLst/>
            <a:gdLst/>
            <a:ahLst/>
            <a:cxnLst/>
            <a:rect l="l" t="t" r="r" b="b"/>
            <a:pathLst>
              <a:path w="12192000" h="1714500">
                <a:moveTo>
                  <a:pt x="0" y="0"/>
                </a:moveTo>
                <a:lnTo>
                  <a:pt x="12192000" y="0"/>
                </a:lnTo>
                <a:lnTo>
                  <a:pt x="12192000" y="1714500"/>
                </a:lnTo>
                <a:lnTo>
                  <a:pt x="0" y="1714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8858250" y="3524250"/>
            <a:ext cx="3333750" cy="3333750"/>
          </a:xfrm>
          <a:custGeom>
            <a:avLst/>
            <a:gdLst/>
            <a:ahLst/>
            <a:cxnLst/>
            <a:rect l="l" t="t" r="r" b="b"/>
            <a:pathLst>
              <a:path w="3333750" h="3333750">
                <a:moveTo>
                  <a:pt x="1666875" y="0"/>
                </a:moveTo>
                <a:lnTo>
                  <a:pt x="3333750" y="0"/>
                </a:lnTo>
                <a:lnTo>
                  <a:pt x="3333750" y="3333750"/>
                </a:lnTo>
                <a:lnTo>
                  <a:pt x="0" y="3333750"/>
                </a:lnTo>
                <a:lnTo>
                  <a:pt x="0" y="1666875"/>
                </a:lnTo>
                <a:cubicBezTo>
                  <a:pt x="0" y="746902"/>
                  <a:pt x="746902" y="0"/>
                  <a:pt x="1666875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1000" y="592931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609600" y="457200"/>
            <a:ext cx="4048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F5F1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609600" y="685800"/>
            <a:ext cx="4171950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1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วัตถุประสงค์การเรียนรู้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2096929"/>
            <a:ext cx="685800" cy="685800"/>
          </a:xfrm>
          <a:custGeom>
            <a:avLst/>
            <a:gdLst/>
            <a:ahLst/>
            <a:cxnLst/>
            <a:rect l="l" t="t" r="r" b="b"/>
            <a:pathLst>
              <a:path w="685800" h="685800">
                <a:moveTo>
                  <a:pt x="114302" y="0"/>
                </a:moveTo>
                <a:lnTo>
                  <a:pt x="571498" y="0"/>
                </a:lnTo>
                <a:cubicBezTo>
                  <a:pt x="634583" y="0"/>
                  <a:pt x="685800" y="51217"/>
                  <a:pt x="685800" y="114302"/>
                </a:cubicBezTo>
                <a:lnTo>
                  <a:pt x="685800" y="571498"/>
                </a:lnTo>
                <a:cubicBezTo>
                  <a:pt x="685800" y="634583"/>
                  <a:pt x="634583" y="685800"/>
                  <a:pt x="571498" y="685800"/>
                </a:cubicBezTo>
                <a:lnTo>
                  <a:pt x="114302" y="685800"/>
                </a:lnTo>
                <a:cubicBezTo>
                  <a:pt x="51217" y="685800"/>
                  <a:pt x="0" y="634583"/>
                  <a:pt x="0" y="5714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71500" y="228742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66700" y="152400"/>
                </a:moveTo>
                <a:cubicBezTo>
                  <a:pt x="266700" y="89316"/>
                  <a:pt x="215484" y="38100"/>
                  <a:pt x="152400" y="38100"/>
                </a:cubicBezTo>
                <a:cubicBezTo>
                  <a:pt x="89316" y="38100"/>
                  <a:pt x="38100" y="89316"/>
                  <a:pt x="38100" y="152400"/>
                </a:cubicBezTo>
                <a:cubicBezTo>
                  <a:pt x="38100" y="215484"/>
                  <a:pt x="89316" y="266700"/>
                  <a:pt x="152400" y="266700"/>
                </a:cubicBezTo>
                <a:cubicBezTo>
                  <a:pt x="215484" y="266700"/>
                  <a:pt x="266700" y="215484"/>
                  <a:pt x="266700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52400" y="200025"/>
                </a:moveTo>
                <a:cubicBezTo>
                  <a:pt x="178685" y="200025"/>
                  <a:pt x="200025" y="178685"/>
                  <a:pt x="200025" y="152400"/>
                </a:cubicBezTo>
                <a:cubicBezTo>
                  <a:pt x="200025" y="126115"/>
                  <a:pt x="178685" y="104775"/>
                  <a:pt x="152400" y="104775"/>
                </a:cubicBezTo>
                <a:cubicBezTo>
                  <a:pt x="126115" y="104775"/>
                  <a:pt x="104775" y="126115"/>
                  <a:pt x="104775" y="152400"/>
                </a:cubicBezTo>
                <a:cubicBezTo>
                  <a:pt x="104775" y="178685"/>
                  <a:pt x="126115" y="200025"/>
                  <a:pt x="152400" y="200025"/>
                </a:cubicBezTo>
                <a:close/>
                <a:moveTo>
                  <a:pt x="152400" y="66675"/>
                </a:moveTo>
                <a:cubicBezTo>
                  <a:pt x="199713" y="66675"/>
                  <a:pt x="238125" y="105087"/>
                  <a:pt x="238125" y="152400"/>
                </a:cubicBezTo>
                <a:cubicBezTo>
                  <a:pt x="238125" y="199713"/>
                  <a:pt x="199713" y="238125"/>
                  <a:pt x="152400" y="238125"/>
                </a:cubicBezTo>
                <a:cubicBezTo>
                  <a:pt x="105087" y="238125"/>
                  <a:pt x="66675" y="199713"/>
                  <a:pt x="66675" y="152400"/>
                </a:cubicBezTo>
                <a:cubicBezTo>
                  <a:pt x="66675" y="105087"/>
                  <a:pt x="105087" y="66675"/>
                  <a:pt x="152400" y="66675"/>
                </a:cubicBezTo>
                <a:close/>
                <a:moveTo>
                  <a:pt x="133350" y="152400"/>
                </a:moveTo>
                <a:cubicBezTo>
                  <a:pt x="133350" y="141886"/>
                  <a:pt x="141886" y="133350"/>
                  <a:pt x="152400" y="133350"/>
                </a:cubicBezTo>
                <a:cubicBezTo>
                  <a:pt x="162914" y="133350"/>
                  <a:pt x="171450" y="141886"/>
                  <a:pt x="171450" y="152400"/>
                </a:cubicBezTo>
                <a:cubicBezTo>
                  <a:pt x="171450" y="162914"/>
                  <a:pt x="162914" y="171450"/>
                  <a:pt x="152400" y="171450"/>
                </a:cubicBezTo>
                <a:cubicBezTo>
                  <a:pt x="141886" y="171450"/>
                  <a:pt x="133350" y="162914"/>
                  <a:pt x="133350" y="15240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257300" y="2135029"/>
            <a:ext cx="5905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3000" b="1" dirty="0">
                <a:solidFill>
                  <a:srgbClr val="1E3A5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767126" y="2302669"/>
            <a:ext cx="28194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เขียนให้ชัด กระชับ น่าเชื่อถือ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57300" y="2782729"/>
            <a:ext cx="47720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 และ Recommendation </a:t>
            </a:r>
            <a:r>
              <a:rPr lang="en-US" sz="135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ต้องชัดเจน กระชับ และมีหลักฐานสนับสนุน</a:t>
            </a: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ผู้อ่านเข้าใจทันทีโดยไม่ต้องเดา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48400" y="2096929"/>
            <a:ext cx="685800" cy="685800"/>
          </a:xfrm>
          <a:custGeom>
            <a:avLst/>
            <a:gdLst/>
            <a:ahLst/>
            <a:cxnLst/>
            <a:rect l="l" t="t" r="r" b="b"/>
            <a:pathLst>
              <a:path w="685800" h="685800">
                <a:moveTo>
                  <a:pt x="114302" y="0"/>
                </a:moveTo>
                <a:lnTo>
                  <a:pt x="571498" y="0"/>
                </a:lnTo>
                <a:cubicBezTo>
                  <a:pt x="634583" y="0"/>
                  <a:pt x="685800" y="51217"/>
                  <a:pt x="685800" y="114302"/>
                </a:cubicBezTo>
                <a:lnTo>
                  <a:pt x="685800" y="571498"/>
                </a:lnTo>
                <a:cubicBezTo>
                  <a:pt x="685800" y="634583"/>
                  <a:pt x="634583" y="685800"/>
                  <a:pt x="571498" y="685800"/>
                </a:cubicBezTo>
                <a:lnTo>
                  <a:pt x="114302" y="685800"/>
                </a:lnTo>
                <a:cubicBezTo>
                  <a:pt x="51217" y="685800"/>
                  <a:pt x="0" y="634583"/>
                  <a:pt x="0" y="5714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457950" y="2287429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124700" y="2135029"/>
            <a:ext cx="657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30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703463" y="2302669"/>
            <a:ext cx="3095625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ใช้ข้อมูลสนับสนุนอย่างเหมาะสม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124700" y="2782729"/>
            <a:ext cx="47720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เลือกใช้ข้อมูลที่เกี่ยวข้อง</a:t>
            </a: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แสดงแหล่งที่มาและปี พร้อมระบุข้อจำกัดของข้อมูลอย่างตรงไปตรงมา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1000" y="3720941"/>
            <a:ext cx="685800" cy="685800"/>
          </a:xfrm>
          <a:custGeom>
            <a:avLst/>
            <a:gdLst/>
            <a:ahLst/>
            <a:cxnLst/>
            <a:rect l="l" t="t" r="r" b="b"/>
            <a:pathLst>
              <a:path w="685800" h="685800">
                <a:moveTo>
                  <a:pt x="114302" y="0"/>
                </a:moveTo>
                <a:lnTo>
                  <a:pt x="571498" y="0"/>
                </a:lnTo>
                <a:cubicBezTo>
                  <a:pt x="634583" y="0"/>
                  <a:pt x="685800" y="51217"/>
                  <a:pt x="685800" y="114302"/>
                </a:cubicBezTo>
                <a:lnTo>
                  <a:pt x="685800" y="571498"/>
                </a:lnTo>
                <a:cubicBezTo>
                  <a:pt x="685800" y="634583"/>
                  <a:pt x="634583" y="685800"/>
                  <a:pt x="571498" y="685800"/>
                </a:cubicBezTo>
                <a:lnTo>
                  <a:pt x="114302" y="685800"/>
                </a:lnTo>
                <a:cubicBezTo>
                  <a:pt x="51217" y="685800"/>
                  <a:pt x="0" y="634583"/>
                  <a:pt x="0" y="5714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09600" y="3911441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74367" y="228600"/>
                </a:moveTo>
                <a:cubicBezTo>
                  <a:pt x="178713" y="215325"/>
                  <a:pt x="187404" y="203299"/>
                  <a:pt x="197227" y="192941"/>
                </a:cubicBezTo>
                <a:cubicBezTo>
                  <a:pt x="216694" y="172462"/>
                  <a:pt x="228600" y="144780"/>
                  <a:pt x="228600" y="114300"/>
                </a:cubicBezTo>
                <a:cubicBezTo>
                  <a:pt x="228600" y="51197"/>
                  <a:pt x="177403" y="0"/>
                  <a:pt x="114300" y="0"/>
                </a:cubicBezTo>
                <a:cubicBezTo>
                  <a:pt x="51197" y="0"/>
                  <a:pt x="0" y="51197"/>
                  <a:pt x="0" y="114300"/>
                </a:cubicBezTo>
                <a:cubicBezTo>
                  <a:pt x="0" y="144780"/>
                  <a:pt x="11906" y="172462"/>
                  <a:pt x="31373" y="192941"/>
                </a:cubicBezTo>
                <a:cubicBezTo>
                  <a:pt x="41196" y="203299"/>
                  <a:pt x="49947" y="215325"/>
                  <a:pt x="54233" y="228600"/>
                </a:cubicBezTo>
                <a:lnTo>
                  <a:pt x="174308" y="228600"/>
                </a:lnTo>
                <a:close/>
                <a:moveTo>
                  <a:pt x="171450" y="257175"/>
                </a:moveTo>
                <a:lnTo>
                  <a:pt x="57150" y="257175"/>
                </a:lnTo>
                <a:lnTo>
                  <a:pt x="57150" y="266700"/>
                </a:lnTo>
                <a:cubicBezTo>
                  <a:pt x="57150" y="293013"/>
                  <a:pt x="78462" y="314325"/>
                  <a:pt x="104775" y="314325"/>
                </a:cubicBezTo>
                <a:lnTo>
                  <a:pt x="123825" y="314325"/>
                </a:lnTo>
                <a:cubicBezTo>
                  <a:pt x="150138" y="314325"/>
                  <a:pt x="171450" y="293013"/>
                  <a:pt x="171450" y="266700"/>
                </a:cubicBezTo>
                <a:lnTo>
                  <a:pt x="171450" y="257175"/>
                </a:lnTo>
                <a:close/>
                <a:moveTo>
                  <a:pt x="109537" y="66675"/>
                </a:moveTo>
                <a:cubicBezTo>
                  <a:pt x="85844" y="66675"/>
                  <a:pt x="66675" y="85844"/>
                  <a:pt x="66675" y="109537"/>
                </a:cubicBezTo>
                <a:cubicBezTo>
                  <a:pt x="66675" y="117455"/>
                  <a:pt x="60305" y="123825"/>
                  <a:pt x="52388" y="123825"/>
                </a:cubicBezTo>
                <a:cubicBezTo>
                  <a:pt x="44470" y="123825"/>
                  <a:pt x="38100" y="117455"/>
                  <a:pt x="38100" y="109537"/>
                </a:cubicBezTo>
                <a:cubicBezTo>
                  <a:pt x="38100" y="70068"/>
                  <a:pt x="70068" y="38100"/>
                  <a:pt x="109537" y="38100"/>
                </a:cubicBezTo>
                <a:cubicBezTo>
                  <a:pt x="117455" y="38100"/>
                  <a:pt x="123825" y="44470"/>
                  <a:pt x="123825" y="52388"/>
                </a:cubicBezTo>
                <a:cubicBezTo>
                  <a:pt x="123825" y="60305"/>
                  <a:pt x="117455" y="66675"/>
                  <a:pt x="109537" y="66675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257300" y="3759041"/>
            <a:ext cx="657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3000" b="1" dirty="0">
                <a:solidFill>
                  <a:srgbClr val="1E3A5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839516" y="3926681"/>
            <a:ext cx="2886075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แปลงข้อเสนอแนะเป็น SMART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57300" y="4406741"/>
            <a:ext cx="47720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ข้อเสนอแนะต้องมี </a:t>
            </a:r>
            <a:r>
              <a:rPr lang="en-US" sz="135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ตัวเลข กรอบเวลา และผู้รับผิดชอบชัดเจน</a:t>
            </a: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ไม่กว้างเกินไป สามารถนำไปปฏิบัติได้จริง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48400" y="3720941"/>
            <a:ext cx="685800" cy="685800"/>
          </a:xfrm>
          <a:custGeom>
            <a:avLst/>
            <a:gdLst/>
            <a:ahLst/>
            <a:cxnLst/>
            <a:rect l="l" t="t" r="r" b="b"/>
            <a:pathLst>
              <a:path w="685800" h="685800">
                <a:moveTo>
                  <a:pt x="114302" y="0"/>
                </a:moveTo>
                <a:lnTo>
                  <a:pt x="571498" y="0"/>
                </a:lnTo>
                <a:cubicBezTo>
                  <a:pt x="634583" y="0"/>
                  <a:pt x="685800" y="51217"/>
                  <a:pt x="685800" y="114302"/>
                </a:cubicBezTo>
                <a:lnTo>
                  <a:pt x="685800" y="571498"/>
                </a:lnTo>
                <a:cubicBezTo>
                  <a:pt x="685800" y="634583"/>
                  <a:pt x="634583" y="685800"/>
                  <a:pt x="571498" y="685800"/>
                </a:cubicBezTo>
                <a:lnTo>
                  <a:pt x="114302" y="685800"/>
                </a:lnTo>
                <a:cubicBezTo>
                  <a:pt x="51217" y="685800"/>
                  <a:pt x="0" y="634583"/>
                  <a:pt x="0" y="5714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457950" y="3911441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93923" y="147638"/>
                  <a:pt x="61913" y="115627"/>
                  <a:pt x="61912" y="76200"/>
                </a:cubicBezTo>
                <a:cubicBezTo>
                  <a:pt x="61912" y="36773"/>
                  <a:pt x="93923" y="4763"/>
                  <a:pt x="133350" y="4763"/>
                </a:cubicBezTo>
                <a:cubicBezTo>
                  <a:pt x="172777" y="4763"/>
                  <a:pt x="204787" y="36773"/>
                  <a:pt x="204787" y="76200"/>
                </a:cubicBezTo>
                <a:cubicBezTo>
                  <a:pt x="204787" y="115627"/>
                  <a:pt x="172777" y="147638"/>
                  <a:pt x="133350" y="147638"/>
                </a:cubicBezTo>
                <a:close/>
                <a:moveTo>
                  <a:pt x="115193" y="180975"/>
                </a:moveTo>
                <a:lnTo>
                  <a:pt x="151507" y="180975"/>
                </a:lnTo>
                <a:cubicBezTo>
                  <a:pt x="157282" y="180975"/>
                  <a:pt x="161925" y="185618"/>
                  <a:pt x="161925" y="191393"/>
                </a:cubicBezTo>
                <a:cubicBezTo>
                  <a:pt x="161925" y="193893"/>
                  <a:pt x="161032" y="196275"/>
                  <a:pt x="159425" y="198180"/>
                </a:cubicBezTo>
                <a:lnTo>
                  <a:pt x="143113" y="217230"/>
                </a:lnTo>
                <a:lnTo>
                  <a:pt x="161568" y="285750"/>
                </a:lnTo>
                <a:lnTo>
                  <a:pt x="161925" y="285750"/>
                </a:lnTo>
                <a:lnTo>
                  <a:pt x="182523" y="203299"/>
                </a:lnTo>
                <a:cubicBezTo>
                  <a:pt x="183833" y="198120"/>
                  <a:pt x="189131" y="194965"/>
                  <a:pt x="194131" y="196870"/>
                </a:cubicBezTo>
                <a:cubicBezTo>
                  <a:pt x="230981" y="210919"/>
                  <a:pt x="257175" y="246638"/>
                  <a:pt x="257175" y="288429"/>
                </a:cubicBezTo>
                <a:cubicBezTo>
                  <a:pt x="257175" y="297418"/>
                  <a:pt x="249853" y="304740"/>
                  <a:pt x="240863" y="304740"/>
                </a:cubicBezTo>
                <a:lnTo>
                  <a:pt x="25837" y="304800"/>
                </a:lnTo>
                <a:cubicBezTo>
                  <a:pt x="16847" y="304800"/>
                  <a:pt x="9525" y="297478"/>
                  <a:pt x="9525" y="288488"/>
                </a:cubicBezTo>
                <a:cubicBezTo>
                  <a:pt x="9525" y="246698"/>
                  <a:pt x="35719" y="210979"/>
                  <a:pt x="72569" y="196929"/>
                </a:cubicBezTo>
                <a:cubicBezTo>
                  <a:pt x="77569" y="195024"/>
                  <a:pt x="82868" y="198180"/>
                  <a:pt x="84177" y="203359"/>
                </a:cubicBezTo>
                <a:lnTo>
                  <a:pt x="104775" y="285810"/>
                </a:lnTo>
                <a:lnTo>
                  <a:pt x="105132" y="285810"/>
                </a:lnTo>
                <a:lnTo>
                  <a:pt x="123587" y="217289"/>
                </a:lnTo>
                <a:lnTo>
                  <a:pt x="107275" y="198239"/>
                </a:lnTo>
                <a:cubicBezTo>
                  <a:pt x="105668" y="196334"/>
                  <a:pt x="104775" y="193953"/>
                  <a:pt x="104775" y="191453"/>
                </a:cubicBezTo>
                <a:cubicBezTo>
                  <a:pt x="104775" y="185678"/>
                  <a:pt x="109418" y="181035"/>
                  <a:pt x="115193" y="181035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124700" y="3759041"/>
            <a:ext cx="657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30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706559" y="3926681"/>
            <a:ext cx="28956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ปรับภาษาให้เหมาะกับผู้บริหาร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124700" y="4406741"/>
            <a:ext cx="47720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ลดศัพท์เทคนิค ใช้ภาษาที่ </a:t>
            </a:r>
            <a:r>
              <a:rPr lang="en-US" sz="135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เข้าใจง่าย ตรงประเด็น</a:t>
            </a: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ผู้บริหารอ่านแล้วตัดสินใจได้ใน 2 นาที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1000" y="5798820"/>
            <a:ext cx="11430000" cy="676275"/>
          </a:xfrm>
          <a:custGeom>
            <a:avLst/>
            <a:gdLst/>
            <a:ahLst/>
            <a:cxnLst/>
            <a:rect l="l" t="t" r="r" b="b"/>
            <a:pathLst>
              <a:path w="11430000" h="676275">
                <a:moveTo>
                  <a:pt x="114297" y="0"/>
                </a:moveTo>
                <a:lnTo>
                  <a:pt x="11315703" y="0"/>
                </a:lnTo>
                <a:cubicBezTo>
                  <a:pt x="11378827" y="0"/>
                  <a:pt x="11430000" y="51173"/>
                  <a:pt x="11430000" y="114297"/>
                </a:cubicBezTo>
                <a:lnTo>
                  <a:pt x="11430000" y="561978"/>
                </a:lnTo>
                <a:cubicBezTo>
                  <a:pt x="11430000" y="625102"/>
                  <a:pt x="11378827" y="676275"/>
                  <a:pt x="11315703" y="676275"/>
                </a:cubicBezTo>
                <a:lnTo>
                  <a:pt x="114297" y="676275"/>
                </a:lnTo>
                <a:cubicBezTo>
                  <a:pt x="51173" y="676275"/>
                  <a:pt x="0" y="625102"/>
                  <a:pt x="0" y="56197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702469" y="6004560"/>
            <a:ext cx="300038" cy="266700"/>
          </a:xfrm>
          <a:custGeom>
            <a:avLst/>
            <a:gdLst/>
            <a:ahLst/>
            <a:cxnLst/>
            <a:rect l="l" t="t" r="r" b="b"/>
            <a:pathLst>
              <a:path w="300038" h="266700">
                <a:moveTo>
                  <a:pt x="161218" y="-9845"/>
                </a:moveTo>
                <a:cubicBezTo>
                  <a:pt x="159082" y="-14012"/>
                  <a:pt x="154759" y="-16669"/>
                  <a:pt x="150071" y="-16669"/>
                </a:cubicBezTo>
                <a:cubicBezTo>
                  <a:pt x="145383" y="-16669"/>
                  <a:pt x="141059" y="-14012"/>
                  <a:pt x="138924" y="-9845"/>
                </a:cubicBezTo>
                <a:lnTo>
                  <a:pt x="100585" y="65269"/>
                </a:lnTo>
                <a:lnTo>
                  <a:pt x="17294" y="78499"/>
                </a:lnTo>
                <a:cubicBezTo>
                  <a:pt x="12658" y="79229"/>
                  <a:pt x="8803" y="82510"/>
                  <a:pt x="7345" y="86990"/>
                </a:cubicBezTo>
                <a:cubicBezTo>
                  <a:pt x="5886" y="91470"/>
                  <a:pt x="7084" y="96366"/>
                  <a:pt x="10366" y="99700"/>
                </a:cubicBezTo>
                <a:lnTo>
                  <a:pt x="69957" y="159343"/>
                </a:lnTo>
                <a:lnTo>
                  <a:pt x="56830" y="242634"/>
                </a:lnTo>
                <a:cubicBezTo>
                  <a:pt x="56101" y="247270"/>
                  <a:pt x="58028" y="251959"/>
                  <a:pt x="61831" y="254719"/>
                </a:cubicBezTo>
                <a:cubicBezTo>
                  <a:pt x="65633" y="257480"/>
                  <a:pt x="70634" y="257897"/>
                  <a:pt x="74853" y="255761"/>
                </a:cubicBezTo>
                <a:lnTo>
                  <a:pt x="150071" y="217527"/>
                </a:lnTo>
                <a:lnTo>
                  <a:pt x="225236" y="255761"/>
                </a:lnTo>
                <a:cubicBezTo>
                  <a:pt x="229404" y="257897"/>
                  <a:pt x="234456" y="257480"/>
                  <a:pt x="238259" y="254719"/>
                </a:cubicBezTo>
                <a:cubicBezTo>
                  <a:pt x="242062" y="251959"/>
                  <a:pt x="243989" y="247323"/>
                  <a:pt x="243260" y="242634"/>
                </a:cubicBezTo>
                <a:lnTo>
                  <a:pt x="230081" y="159343"/>
                </a:lnTo>
                <a:lnTo>
                  <a:pt x="289672" y="99700"/>
                </a:lnTo>
                <a:cubicBezTo>
                  <a:pt x="293005" y="96366"/>
                  <a:pt x="294151" y="91470"/>
                  <a:pt x="292693" y="86990"/>
                </a:cubicBezTo>
                <a:cubicBezTo>
                  <a:pt x="291234" y="82510"/>
                  <a:pt x="287432" y="79229"/>
                  <a:pt x="282744" y="78499"/>
                </a:cubicBezTo>
                <a:lnTo>
                  <a:pt x="199504" y="65269"/>
                </a:lnTo>
                <a:lnTo>
                  <a:pt x="161218" y="-9845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1171575" y="5951220"/>
            <a:ext cx="35814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เป้าหมาย: ผู้อ่านตัดสินใจได้ใน </a:t>
            </a:r>
            <a:r>
              <a:rPr lang="en-US" sz="21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 นาที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208839"/>
          </a:xfrm>
          <a:custGeom>
            <a:avLst/>
            <a:gdLst/>
            <a:ahLst/>
            <a:cxnLst/>
            <a:rect l="l" t="t" r="r" b="b"/>
            <a:pathLst>
              <a:path w="12192000" h="1208839">
                <a:moveTo>
                  <a:pt x="0" y="0"/>
                </a:moveTo>
                <a:lnTo>
                  <a:pt x="12192000" y="0"/>
                </a:lnTo>
                <a:lnTo>
                  <a:pt x="12192000" y="1208839"/>
                </a:lnTo>
                <a:lnTo>
                  <a:pt x="0" y="1208839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166019" y="3833745"/>
            <a:ext cx="3022096" cy="3022096"/>
          </a:xfrm>
          <a:custGeom>
            <a:avLst/>
            <a:gdLst/>
            <a:ahLst/>
            <a:cxnLst/>
            <a:rect l="l" t="t" r="r" b="b"/>
            <a:pathLst>
              <a:path w="3022096" h="3022096">
                <a:moveTo>
                  <a:pt x="1511048" y="0"/>
                </a:moveTo>
                <a:lnTo>
                  <a:pt x="3022096" y="0"/>
                </a:lnTo>
                <a:lnTo>
                  <a:pt x="3022096" y="3022096"/>
                </a:lnTo>
                <a:lnTo>
                  <a:pt x="0" y="3022096"/>
                </a:lnTo>
                <a:lnTo>
                  <a:pt x="0" y="1511048"/>
                </a:lnTo>
                <a:cubicBezTo>
                  <a:pt x="0" y="676519"/>
                  <a:pt x="676519" y="0"/>
                  <a:pt x="1511048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15161" y="150693"/>
            <a:ext cx="11561677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b="1" kern="0" spc="48" dirty="0">
                <a:solidFill>
                  <a:srgbClr val="F5F1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QUALITY CHECKLIST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59037" y="357922"/>
            <a:ext cx="11673926" cy="431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72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Checklist คุณภาพงานเขียน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06527" y="858727"/>
            <a:ext cx="11578946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24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ใช้ตรวจก่อนส่ง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208505" y="1502414"/>
            <a:ext cx="7771105" cy="4766278"/>
          </a:xfrm>
          <a:custGeom>
            <a:avLst/>
            <a:gdLst/>
            <a:ahLst/>
            <a:cxnLst/>
            <a:rect l="l" t="t" r="r" b="b"/>
            <a:pathLst>
              <a:path w="7771105" h="4766278">
                <a:moveTo>
                  <a:pt x="138174" y="0"/>
                </a:moveTo>
                <a:lnTo>
                  <a:pt x="7632930" y="0"/>
                </a:lnTo>
                <a:cubicBezTo>
                  <a:pt x="7709242" y="0"/>
                  <a:pt x="7771105" y="61863"/>
                  <a:pt x="7771105" y="138174"/>
                </a:cubicBezTo>
                <a:lnTo>
                  <a:pt x="7771105" y="4628103"/>
                </a:lnTo>
                <a:cubicBezTo>
                  <a:pt x="7771105" y="4704415"/>
                  <a:pt x="7709242" y="4766278"/>
                  <a:pt x="7632930" y="4766278"/>
                </a:cubicBezTo>
                <a:lnTo>
                  <a:pt x="138174" y="4766278"/>
                </a:lnTo>
                <a:cubicBezTo>
                  <a:pt x="61863" y="4766278"/>
                  <a:pt x="0" y="4704415"/>
                  <a:pt x="0" y="4628103"/>
                </a:cubicBezTo>
                <a:lnTo>
                  <a:pt x="0" y="138174"/>
                </a:lnTo>
                <a:cubicBezTo>
                  <a:pt x="0" y="61914"/>
                  <a:pt x="61914" y="0"/>
                  <a:pt x="13817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15864" dist="17269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2415734" y="1709643"/>
            <a:ext cx="7356646" cy="759841"/>
          </a:xfrm>
          <a:custGeom>
            <a:avLst/>
            <a:gdLst/>
            <a:ahLst/>
            <a:cxnLst/>
            <a:rect l="l" t="t" r="r" b="b"/>
            <a:pathLst>
              <a:path w="7356646" h="759841">
                <a:moveTo>
                  <a:pt x="103612" y="0"/>
                </a:moveTo>
                <a:lnTo>
                  <a:pt x="7253034" y="0"/>
                </a:lnTo>
                <a:cubicBezTo>
                  <a:pt x="7310257" y="0"/>
                  <a:pt x="7356646" y="46389"/>
                  <a:pt x="7356646" y="103612"/>
                </a:cubicBezTo>
                <a:lnTo>
                  <a:pt x="7356646" y="656229"/>
                </a:lnTo>
                <a:cubicBezTo>
                  <a:pt x="7356646" y="713453"/>
                  <a:pt x="7310257" y="759841"/>
                  <a:pt x="7253034" y="759841"/>
                </a:cubicBezTo>
                <a:lnTo>
                  <a:pt x="103612" y="759841"/>
                </a:lnTo>
                <a:cubicBezTo>
                  <a:pt x="46389" y="759841"/>
                  <a:pt x="0" y="713453"/>
                  <a:pt x="0" y="656229"/>
                </a:cubicBezTo>
                <a:lnTo>
                  <a:pt x="0" y="103612"/>
                </a:lnTo>
                <a:cubicBezTo>
                  <a:pt x="0" y="46427"/>
                  <a:pt x="46427" y="0"/>
                  <a:pt x="103612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2553887" y="1847796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69076" y="0"/>
                </a:moveTo>
                <a:lnTo>
                  <a:pt x="276306" y="0"/>
                </a:lnTo>
                <a:cubicBezTo>
                  <a:pt x="314456" y="0"/>
                  <a:pt x="345382" y="30927"/>
                  <a:pt x="345382" y="69076"/>
                </a:cubicBezTo>
                <a:lnTo>
                  <a:pt x="345382" y="276306"/>
                </a:lnTo>
                <a:cubicBezTo>
                  <a:pt x="345382" y="314456"/>
                  <a:pt x="314456" y="345382"/>
                  <a:pt x="276306" y="345382"/>
                </a:cubicBezTo>
                <a:lnTo>
                  <a:pt x="69076" y="345382"/>
                </a:lnTo>
                <a:cubicBezTo>
                  <a:pt x="30927" y="345382"/>
                  <a:pt x="0" y="314456"/>
                  <a:pt x="0" y="276306"/>
                </a:cubicBezTo>
                <a:lnTo>
                  <a:pt x="0" y="69076"/>
                </a:lnTo>
                <a:cubicBezTo>
                  <a:pt x="0" y="30952"/>
                  <a:pt x="30952" y="0"/>
                  <a:pt x="69076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2660740" y="1942776"/>
            <a:ext cx="135994" cy="155422"/>
          </a:xfrm>
          <a:custGeom>
            <a:avLst/>
            <a:gdLst/>
            <a:ahLst/>
            <a:cxnLst/>
            <a:rect l="l" t="t" r="r" b="b"/>
            <a:pathLst>
              <a:path w="135994" h="155422">
                <a:moveTo>
                  <a:pt x="131987" y="21279"/>
                </a:moveTo>
                <a:cubicBezTo>
                  <a:pt x="136328" y="24436"/>
                  <a:pt x="137300" y="30508"/>
                  <a:pt x="134143" y="34849"/>
                </a:cubicBezTo>
                <a:lnTo>
                  <a:pt x="56432" y="141701"/>
                </a:lnTo>
                <a:cubicBezTo>
                  <a:pt x="54762" y="144008"/>
                  <a:pt x="52182" y="145435"/>
                  <a:pt x="49328" y="145678"/>
                </a:cubicBezTo>
                <a:cubicBezTo>
                  <a:pt x="46475" y="145921"/>
                  <a:pt x="43712" y="144858"/>
                  <a:pt x="41709" y="142855"/>
                </a:cubicBezTo>
                <a:lnTo>
                  <a:pt x="2853" y="103999"/>
                </a:lnTo>
                <a:cubicBezTo>
                  <a:pt x="-941" y="100205"/>
                  <a:pt x="-941" y="94043"/>
                  <a:pt x="2853" y="90248"/>
                </a:cubicBezTo>
                <a:cubicBezTo>
                  <a:pt x="6648" y="86454"/>
                  <a:pt x="12810" y="86454"/>
                  <a:pt x="16605" y="90248"/>
                </a:cubicBezTo>
                <a:lnTo>
                  <a:pt x="47416" y="121059"/>
                </a:lnTo>
                <a:lnTo>
                  <a:pt x="118449" y="23404"/>
                </a:lnTo>
                <a:cubicBezTo>
                  <a:pt x="121606" y="19063"/>
                  <a:pt x="127677" y="18092"/>
                  <a:pt x="132018" y="21249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3037423" y="1847796"/>
            <a:ext cx="668315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 ผ่าน SMART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037423" y="2124102"/>
            <a:ext cx="666588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มีกลุ่มเป้าหมาย พื้นที่ ตัวเลข ผลกระทบ ครบถ้วน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415734" y="2607637"/>
            <a:ext cx="7356646" cy="759841"/>
          </a:xfrm>
          <a:custGeom>
            <a:avLst/>
            <a:gdLst/>
            <a:ahLst/>
            <a:cxnLst/>
            <a:rect l="l" t="t" r="r" b="b"/>
            <a:pathLst>
              <a:path w="7356646" h="759841">
                <a:moveTo>
                  <a:pt x="103612" y="0"/>
                </a:moveTo>
                <a:lnTo>
                  <a:pt x="7253034" y="0"/>
                </a:lnTo>
                <a:cubicBezTo>
                  <a:pt x="7310257" y="0"/>
                  <a:pt x="7356646" y="46389"/>
                  <a:pt x="7356646" y="103612"/>
                </a:cubicBezTo>
                <a:lnTo>
                  <a:pt x="7356646" y="656229"/>
                </a:lnTo>
                <a:cubicBezTo>
                  <a:pt x="7356646" y="713453"/>
                  <a:pt x="7310257" y="759841"/>
                  <a:pt x="7253034" y="759841"/>
                </a:cubicBezTo>
                <a:lnTo>
                  <a:pt x="103612" y="759841"/>
                </a:lnTo>
                <a:cubicBezTo>
                  <a:pt x="46389" y="759841"/>
                  <a:pt x="0" y="713453"/>
                  <a:pt x="0" y="656229"/>
                </a:cubicBezTo>
                <a:lnTo>
                  <a:pt x="0" y="103612"/>
                </a:lnTo>
                <a:cubicBezTo>
                  <a:pt x="0" y="46427"/>
                  <a:pt x="46427" y="0"/>
                  <a:pt x="103612" y="0"/>
                </a:cubicBezTo>
                <a:close/>
              </a:path>
            </a:pathLst>
          </a:custGeom>
          <a:solidFill>
            <a:srgbClr val="C75B4A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2553887" y="2745790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69076" y="0"/>
                </a:moveTo>
                <a:lnTo>
                  <a:pt x="276306" y="0"/>
                </a:lnTo>
                <a:cubicBezTo>
                  <a:pt x="314456" y="0"/>
                  <a:pt x="345382" y="30927"/>
                  <a:pt x="345382" y="69076"/>
                </a:cubicBezTo>
                <a:lnTo>
                  <a:pt x="345382" y="276306"/>
                </a:lnTo>
                <a:cubicBezTo>
                  <a:pt x="345382" y="314456"/>
                  <a:pt x="314456" y="345382"/>
                  <a:pt x="276306" y="345382"/>
                </a:cubicBezTo>
                <a:lnTo>
                  <a:pt x="69076" y="345382"/>
                </a:lnTo>
                <a:cubicBezTo>
                  <a:pt x="30927" y="345382"/>
                  <a:pt x="0" y="314456"/>
                  <a:pt x="0" y="276306"/>
                </a:cubicBezTo>
                <a:lnTo>
                  <a:pt x="0" y="69076"/>
                </a:lnTo>
                <a:cubicBezTo>
                  <a:pt x="0" y="30952"/>
                  <a:pt x="30952" y="0"/>
                  <a:pt x="69076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2660740" y="2840771"/>
            <a:ext cx="135994" cy="155422"/>
          </a:xfrm>
          <a:custGeom>
            <a:avLst/>
            <a:gdLst/>
            <a:ahLst/>
            <a:cxnLst/>
            <a:rect l="l" t="t" r="r" b="b"/>
            <a:pathLst>
              <a:path w="135994" h="155422">
                <a:moveTo>
                  <a:pt x="131987" y="21279"/>
                </a:moveTo>
                <a:cubicBezTo>
                  <a:pt x="136328" y="24436"/>
                  <a:pt x="137300" y="30508"/>
                  <a:pt x="134143" y="34849"/>
                </a:cubicBezTo>
                <a:lnTo>
                  <a:pt x="56432" y="141701"/>
                </a:lnTo>
                <a:cubicBezTo>
                  <a:pt x="54762" y="144008"/>
                  <a:pt x="52182" y="145435"/>
                  <a:pt x="49328" y="145678"/>
                </a:cubicBezTo>
                <a:cubicBezTo>
                  <a:pt x="46475" y="145921"/>
                  <a:pt x="43712" y="144858"/>
                  <a:pt x="41709" y="142855"/>
                </a:cubicBezTo>
                <a:lnTo>
                  <a:pt x="2853" y="103999"/>
                </a:lnTo>
                <a:cubicBezTo>
                  <a:pt x="-941" y="100205"/>
                  <a:pt x="-941" y="94043"/>
                  <a:pt x="2853" y="90248"/>
                </a:cubicBezTo>
                <a:cubicBezTo>
                  <a:pt x="6648" y="86454"/>
                  <a:pt x="12810" y="86454"/>
                  <a:pt x="16605" y="90248"/>
                </a:cubicBezTo>
                <a:lnTo>
                  <a:pt x="47416" y="121059"/>
                </a:lnTo>
                <a:lnTo>
                  <a:pt x="118449" y="23404"/>
                </a:lnTo>
                <a:cubicBezTo>
                  <a:pt x="121606" y="19063"/>
                  <a:pt x="127677" y="18092"/>
                  <a:pt x="132018" y="21249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037423" y="2745790"/>
            <a:ext cx="668315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มีข้อมูลสนับสนุนทุกข้อเสนอแนะ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037423" y="3022096"/>
            <a:ext cx="666588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ทุกข้อเสนอแนะมี baseline target trend benchmark สนับสนุน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2415734" y="3505632"/>
            <a:ext cx="7356646" cy="759841"/>
          </a:xfrm>
          <a:custGeom>
            <a:avLst/>
            <a:gdLst/>
            <a:ahLst/>
            <a:cxnLst/>
            <a:rect l="l" t="t" r="r" b="b"/>
            <a:pathLst>
              <a:path w="7356646" h="759841">
                <a:moveTo>
                  <a:pt x="103612" y="0"/>
                </a:moveTo>
                <a:lnTo>
                  <a:pt x="7253034" y="0"/>
                </a:lnTo>
                <a:cubicBezTo>
                  <a:pt x="7310257" y="0"/>
                  <a:pt x="7356646" y="46389"/>
                  <a:pt x="7356646" y="103612"/>
                </a:cubicBezTo>
                <a:lnTo>
                  <a:pt x="7356646" y="656229"/>
                </a:lnTo>
                <a:cubicBezTo>
                  <a:pt x="7356646" y="713453"/>
                  <a:pt x="7310257" y="759841"/>
                  <a:pt x="7253034" y="759841"/>
                </a:cubicBezTo>
                <a:lnTo>
                  <a:pt x="103612" y="759841"/>
                </a:lnTo>
                <a:cubicBezTo>
                  <a:pt x="46389" y="759841"/>
                  <a:pt x="0" y="713453"/>
                  <a:pt x="0" y="656229"/>
                </a:cubicBezTo>
                <a:lnTo>
                  <a:pt x="0" y="103612"/>
                </a:lnTo>
                <a:cubicBezTo>
                  <a:pt x="0" y="46427"/>
                  <a:pt x="46427" y="0"/>
                  <a:pt x="103612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2553887" y="3643785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69076" y="0"/>
                </a:moveTo>
                <a:lnTo>
                  <a:pt x="276306" y="0"/>
                </a:lnTo>
                <a:cubicBezTo>
                  <a:pt x="314456" y="0"/>
                  <a:pt x="345382" y="30927"/>
                  <a:pt x="345382" y="69076"/>
                </a:cubicBezTo>
                <a:lnTo>
                  <a:pt x="345382" y="276306"/>
                </a:lnTo>
                <a:cubicBezTo>
                  <a:pt x="345382" y="314456"/>
                  <a:pt x="314456" y="345382"/>
                  <a:pt x="276306" y="345382"/>
                </a:cubicBezTo>
                <a:lnTo>
                  <a:pt x="69076" y="345382"/>
                </a:lnTo>
                <a:cubicBezTo>
                  <a:pt x="30927" y="345382"/>
                  <a:pt x="0" y="314456"/>
                  <a:pt x="0" y="276306"/>
                </a:cubicBezTo>
                <a:lnTo>
                  <a:pt x="0" y="69076"/>
                </a:lnTo>
                <a:cubicBezTo>
                  <a:pt x="0" y="30952"/>
                  <a:pt x="30952" y="0"/>
                  <a:pt x="69076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2660740" y="3738765"/>
            <a:ext cx="135994" cy="155422"/>
          </a:xfrm>
          <a:custGeom>
            <a:avLst/>
            <a:gdLst/>
            <a:ahLst/>
            <a:cxnLst/>
            <a:rect l="l" t="t" r="r" b="b"/>
            <a:pathLst>
              <a:path w="135994" h="155422">
                <a:moveTo>
                  <a:pt x="131987" y="21279"/>
                </a:moveTo>
                <a:cubicBezTo>
                  <a:pt x="136328" y="24436"/>
                  <a:pt x="137300" y="30508"/>
                  <a:pt x="134143" y="34849"/>
                </a:cubicBezTo>
                <a:lnTo>
                  <a:pt x="56432" y="141701"/>
                </a:lnTo>
                <a:cubicBezTo>
                  <a:pt x="54762" y="144008"/>
                  <a:pt x="52182" y="145435"/>
                  <a:pt x="49328" y="145678"/>
                </a:cubicBezTo>
                <a:cubicBezTo>
                  <a:pt x="46475" y="145921"/>
                  <a:pt x="43712" y="144858"/>
                  <a:pt x="41709" y="142855"/>
                </a:cubicBezTo>
                <a:lnTo>
                  <a:pt x="2853" y="103999"/>
                </a:lnTo>
                <a:cubicBezTo>
                  <a:pt x="-941" y="100205"/>
                  <a:pt x="-941" y="94043"/>
                  <a:pt x="2853" y="90248"/>
                </a:cubicBezTo>
                <a:cubicBezTo>
                  <a:pt x="6648" y="86454"/>
                  <a:pt x="12810" y="86454"/>
                  <a:pt x="16605" y="90248"/>
                </a:cubicBezTo>
                <a:lnTo>
                  <a:pt x="47416" y="121059"/>
                </a:lnTo>
                <a:lnTo>
                  <a:pt x="118449" y="23404"/>
                </a:lnTo>
                <a:cubicBezTo>
                  <a:pt x="121606" y="19063"/>
                  <a:pt x="127677" y="18092"/>
                  <a:pt x="132018" y="21249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037423" y="3643785"/>
            <a:ext cx="668315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แหล่งที่มาและปีระบุชัดเจน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037423" y="3920091"/>
            <a:ext cx="666588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ทุกข้อมูลมีแหล่งที่มาและปี ไม่มีข้อมูลไร้ที่มา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2415734" y="4403626"/>
            <a:ext cx="7356646" cy="759841"/>
          </a:xfrm>
          <a:custGeom>
            <a:avLst/>
            <a:gdLst/>
            <a:ahLst/>
            <a:cxnLst/>
            <a:rect l="l" t="t" r="r" b="b"/>
            <a:pathLst>
              <a:path w="7356646" h="759841">
                <a:moveTo>
                  <a:pt x="103612" y="0"/>
                </a:moveTo>
                <a:lnTo>
                  <a:pt x="7253034" y="0"/>
                </a:lnTo>
                <a:cubicBezTo>
                  <a:pt x="7310257" y="0"/>
                  <a:pt x="7356646" y="46389"/>
                  <a:pt x="7356646" y="103612"/>
                </a:cubicBezTo>
                <a:lnTo>
                  <a:pt x="7356646" y="656229"/>
                </a:lnTo>
                <a:cubicBezTo>
                  <a:pt x="7356646" y="713453"/>
                  <a:pt x="7310257" y="759841"/>
                  <a:pt x="7253034" y="759841"/>
                </a:cubicBezTo>
                <a:lnTo>
                  <a:pt x="103612" y="759841"/>
                </a:lnTo>
                <a:cubicBezTo>
                  <a:pt x="46389" y="759841"/>
                  <a:pt x="0" y="713453"/>
                  <a:pt x="0" y="656229"/>
                </a:cubicBezTo>
                <a:lnTo>
                  <a:pt x="0" y="103612"/>
                </a:lnTo>
                <a:cubicBezTo>
                  <a:pt x="0" y="46427"/>
                  <a:pt x="46427" y="0"/>
                  <a:pt x="103612" y="0"/>
                </a:cubicBezTo>
                <a:close/>
              </a:path>
            </a:pathLst>
          </a:custGeom>
          <a:solidFill>
            <a:srgbClr val="C75B4A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2553887" y="4541779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69076" y="0"/>
                </a:moveTo>
                <a:lnTo>
                  <a:pt x="276306" y="0"/>
                </a:lnTo>
                <a:cubicBezTo>
                  <a:pt x="314456" y="0"/>
                  <a:pt x="345382" y="30927"/>
                  <a:pt x="345382" y="69076"/>
                </a:cubicBezTo>
                <a:lnTo>
                  <a:pt x="345382" y="276306"/>
                </a:lnTo>
                <a:cubicBezTo>
                  <a:pt x="345382" y="314456"/>
                  <a:pt x="314456" y="345382"/>
                  <a:pt x="276306" y="345382"/>
                </a:cubicBezTo>
                <a:lnTo>
                  <a:pt x="69076" y="345382"/>
                </a:lnTo>
                <a:cubicBezTo>
                  <a:pt x="30927" y="345382"/>
                  <a:pt x="0" y="314456"/>
                  <a:pt x="0" y="276306"/>
                </a:cubicBezTo>
                <a:lnTo>
                  <a:pt x="0" y="69076"/>
                </a:lnTo>
                <a:cubicBezTo>
                  <a:pt x="0" y="30952"/>
                  <a:pt x="30952" y="0"/>
                  <a:pt x="69076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2660740" y="4636759"/>
            <a:ext cx="135994" cy="155422"/>
          </a:xfrm>
          <a:custGeom>
            <a:avLst/>
            <a:gdLst/>
            <a:ahLst/>
            <a:cxnLst/>
            <a:rect l="l" t="t" r="r" b="b"/>
            <a:pathLst>
              <a:path w="135994" h="155422">
                <a:moveTo>
                  <a:pt x="131987" y="21279"/>
                </a:moveTo>
                <a:cubicBezTo>
                  <a:pt x="136328" y="24436"/>
                  <a:pt x="137300" y="30508"/>
                  <a:pt x="134143" y="34849"/>
                </a:cubicBezTo>
                <a:lnTo>
                  <a:pt x="56432" y="141701"/>
                </a:lnTo>
                <a:cubicBezTo>
                  <a:pt x="54762" y="144008"/>
                  <a:pt x="52182" y="145435"/>
                  <a:pt x="49328" y="145678"/>
                </a:cubicBezTo>
                <a:cubicBezTo>
                  <a:pt x="46475" y="145921"/>
                  <a:pt x="43712" y="144858"/>
                  <a:pt x="41709" y="142855"/>
                </a:cubicBezTo>
                <a:lnTo>
                  <a:pt x="2853" y="103999"/>
                </a:lnTo>
                <a:cubicBezTo>
                  <a:pt x="-941" y="100205"/>
                  <a:pt x="-941" y="94043"/>
                  <a:pt x="2853" y="90248"/>
                </a:cubicBezTo>
                <a:cubicBezTo>
                  <a:pt x="6648" y="86454"/>
                  <a:pt x="12810" y="86454"/>
                  <a:pt x="16605" y="90248"/>
                </a:cubicBezTo>
                <a:lnTo>
                  <a:pt x="47416" y="121059"/>
                </a:lnTo>
                <a:lnTo>
                  <a:pt x="118449" y="23404"/>
                </a:lnTo>
                <a:cubicBezTo>
                  <a:pt x="121606" y="19063"/>
                  <a:pt x="127677" y="18092"/>
                  <a:pt x="132018" y="21249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3037423" y="4541779"/>
            <a:ext cx="668315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ข้อเสนอแนะมี Action Target Time Owner Budget ครบ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037423" y="4818085"/>
            <a:ext cx="666588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ทุกข้อเสนอแนะผ่านสูตร 5 องค์ประกอบ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2415734" y="5301620"/>
            <a:ext cx="7356646" cy="759841"/>
          </a:xfrm>
          <a:custGeom>
            <a:avLst/>
            <a:gdLst/>
            <a:ahLst/>
            <a:cxnLst/>
            <a:rect l="l" t="t" r="r" b="b"/>
            <a:pathLst>
              <a:path w="7356646" h="759841">
                <a:moveTo>
                  <a:pt x="103612" y="0"/>
                </a:moveTo>
                <a:lnTo>
                  <a:pt x="7253034" y="0"/>
                </a:lnTo>
                <a:cubicBezTo>
                  <a:pt x="7310257" y="0"/>
                  <a:pt x="7356646" y="46389"/>
                  <a:pt x="7356646" y="103612"/>
                </a:cubicBezTo>
                <a:lnTo>
                  <a:pt x="7356646" y="656229"/>
                </a:lnTo>
                <a:cubicBezTo>
                  <a:pt x="7356646" y="713453"/>
                  <a:pt x="7310257" y="759841"/>
                  <a:pt x="7253034" y="759841"/>
                </a:cubicBezTo>
                <a:lnTo>
                  <a:pt x="103612" y="759841"/>
                </a:lnTo>
                <a:cubicBezTo>
                  <a:pt x="46389" y="759841"/>
                  <a:pt x="0" y="713453"/>
                  <a:pt x="0" y="656229"/>
                </a:cubicBezTo>
                <a:lnTo>
                  <a:pt x="0" y="103612"/>
                </a:lnTo>
                <a:cubicBezTo>
                  <a:pt x="0" y="46427"/>
                  <a:pt x="46427" y="0"/>
                  <a:pt x="103612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2553887" y="5439773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69076" y="0"/>
                </a:moveTo>
                <a:lnTo>
                  <a:pt x="276306" y="0"/>
                </a:lnTo>
                <a:cubicBezTo>
                  <a:pt x="314456" y="0"/>
                  <a:pt x="345382" y="30927"/>
                  <a:pt x="345382" y="69076"/>
                </a:cubicBezTo>
                <a:lnTo>
                  <a:pt x="345382" y="276306"/>
                </a:lnTo>
                <a:cubicBezTo>
                  <a:pt x="345382" y="314456"/>
                  <a:pt x="314456" y="345382"/>
                  <a:pt x="276306" y="345382"/>
                </a:cubicBezTo>
                <a:lnTo>
                  <a:pt x="69076" y="345382"/>
                </a:lnTo>
                <a:cubicBezTo>
                  <a:pt x="30927" y="345382"/>
                  <a:pt x="0" y="314456"/>
                  <a:pt x="0" y="276306"/>
                </a:cubicBezTo>
                <a:lnTo>
                  <a:pt x="0" y="69076"/>
                </a:lnTo>
                <a:cubicBezTo>
                  <a:pt x="0" y="30952"/>
                  <a:pt x="30952" y="0"/>
                  <a:pt x="69076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2660740" y="5534754"/>
            <a:ext cx="135994" cy="155422"/>
          </a:xfrm>
          <a:custGeom>
            <a:avLst/>
            <a:gdLst/>
            <a:ahLst/>
            <a:cxnLst/>
            <a:rect l="l" t="t" r="r" b="b"/>
            <a:pathLst>
              <a:path w="135994" h="155422">
                <a:moveTo>
                  <a:pt x="131987" y="21279"/>
                </a:moveTo>
                <a:cubicBezTo>
                  <a:pt x="136328" y="24436"/>
                  <a:pt x="137300" y="30508"/>
                  <a:pt x="134143" y="34849"/>
                </a:cubicBezTo>
                <a:lnTo>
                  <a:pt x="56432" y="141701"/>
                </a:lnTo>
                <a:cubicBezTo>
                  <a:pt x="54762" y="144008"/>
                  <a:pt x="52182" y="145435"/>
                  <a:pt x="49328" y="145678"/>
                </a:cubicBezTo>
                <a:cubicBezTo>
                  <a:pt x="46475" y="145921"/>
                  <a:pt x="43712" y="144858"/>
                  <a:pt x="41709" y="142855"/>
                </a:cubicBezTo>
                <a:lnTo>
                  <a:pt x="2853" y="103999"/>
                </a:lnTo>
                <a:cubicBezTo>
                  <a:pt x="-941" y="100205"/>
                  <a:pt x="-941" y="94043"/>
                  <a:pt x="2853" y="90248"/>
                </a:cubicBezTo>
                <a:cubicBezTo>
                  <a:pt x="6648" y="86454"/>
                  <a:pt x="12810" y="86454"/>
                  <a:pt x="16605" y="90248"/>
                </a:cubicBezTo>
                <a:lnTo>
                  <a:pt x="47416" y="121059"/>
                </a:lnTo>
                <a:lnTo>
                  <a:pt x="118449" y="23404"/>
                </a:lnTo>
                <a:cubicBezTo>
                  <a:pt x="121606" y="19063"/>
                  <a:pt x="127677" y="18092"/>
                  <a:pt x="132018" y="21249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3037423" y="5439773"/>
            <a:ext cx="668315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ภาษาเข้าใจง่าย ไม่มี jargon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3037423" y="5716079"/>
            <a:ext cx="666588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ประโยคสั้น Active Voice ลดศัพท์เทคนิค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942746" y="6406844"/>
            <a:ext cx="2305428" cy="448997"/>
          </a:xfrm>
          <a:custGeom>
            <a:avLst/>
            <a:gdLst/>
            <a:ahLst/>
            <a:cxnLst/>
            <a:rect l="l" t="t" r="r" b="b"/>
            <a:pathLst>
              <a:path w="2305428" h="448997">
                <a:moveTo>
                  <a:pt x="103615" y="0"/>
                </a:moveTo>
                <a:lnTo>
                  <a:pt x="2201813" y="0"/>
                </a:lnTo>
                <a:cubicBezTo>
                  <a:pt x="2259038" y="0"/>
                  <a:pt x="2305428" y="46390"/>
                  <a:pt x="2305428" y="103615"/>
                </a:cubicBezTo>
                <a:lnTo>
                  <a:pt x="2305428" y="345382"/>
                </a:lnTo>
                <a:cubicBezTo>
                  <a:pt x="2305428" y="402607"/>
                  <a:pt x="2259038" y="448997"/>
                  <a:pt x="2201813" y="448997"/>
                </a:cubicBezTo>
                <a:lnTo>
                  <a:pt x="103615" y="448997"/>
                </a:lnTo>
                <a:cubicBezTo>
                  <a:pt x="46390" y="448997"/>
                  <a:pt x="0" y="402607"/>
                  <a:pt x="0" y="345382"/>
                </a:cubicBezTo>
                <a:lnTo>
                  <a:pt x="0" y="103615"/>
                </a:lnTo>
                <a:cubicBezTo>
                  <a:pt x="0" y="46428"/>
                  <a:pt x="46428" y="0"/>
                  <a:pt x="103615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5270860" y="6527728"/>
            <a:ext cx="155422" cy="207229"/>
          </a:xfrm>
          <a:custGeom>
            <a:avLst/>
            <a:gdLst/>
            <a:ahLst/>
            <a:cxnLst/>
            <a:rect l="l" t="t" r="r" b="b"/>
            <a:pathLst>
              <a:path w="155422" h="207229">
                <a:moveTo>
                  <a:pt x="126038" y="12952"/>
                </a:moveTo>
                <a:lnTo>
                  <a:pt x="129518" y="12952"/>
                </a:lnTo>
                <a:cubicBezTo>
                  <a:pt x="143806" y="12952"/>
                  <a:pt x="155422" y="24568"/>
                  <a:pt x="155422" y="38856"/>
                </a:cubicBezTo>
                <a:lnTo>
                  <a:pt x="155422" y="181326"/>
                </a:lnTo>
                <a:cubicBezTo>
                  <a:pt x="155422" y="195613"/>
                  <a:pt x="143806" y="207229"/>
                  <a:pt x="129518" y="207229"/>
                </a:cubicBezTo>
                <a:lnTo>
                  <a:pt x="25904" y="207229"/>
                </a:lnTo>
                <a:cubicBezTo>
                  <a:pt x="11616" y="207229"/>
                  <a:pt x="0" y="195613"/>
                  <a:pt x="0" y="181326"/>
                </a:cubicBezTo>
                <a:lnTo>
                  <a:pt x="0" y="38856"/>
                </a:lnTo>
                <a:cubicBezTo>
                  <a:pt x="0" y="24568"/>
                  <a:pt x="11616" y="12952"/>
                  <a:pt x="25904" y="12952"/>
                </a:cubicBezTo>
                <a:lnTo>
                  <a:pt x="29384" y="12952"/>
                </a:lnTo>
                <a:cubicBezTo>
                  <a:pt x="33837" y="5221"/>
                  <a:pt x="42215" y="0"/>
                  <a:pt x="51807" y="0"/>
                </a:cubicBezTo>
                <a:lnTo>
                  <a:pt x="103615" y="0"/>
                </a:lnTo>
                <a:cubicBezTo>
                  <a:pt x="113207" y="0"/>
                  <a:pt x="121585" y="5221"/>
                  <a:pt x="126038" y="12952"/>
                </a:cubicBezTo>
                <a:close/>
                <a:moveTo>
                  <a:pt x="100377" y="45331"/>
                </a:moveTo>
                <a:cubicBezTo>
                  <a:pt x="105760" y="45331"/>
                  <a:pt x="110091" y="41001"/>
                  <a:pt x="110091" y="35618"/>
                </a:cubicBezTo>
                <a:cubicBezTo>
                  <a:pt x="110091" y="30234"/>
                  <a:pt x="105760" y="25904"/>
                  <a:pt x="100377" y="25904"/>
                </a:cubicBezTo>
                <a:lnTo>
                  <a:pt x="55045" y="25904"/>
                </a:lnTo>
                <a:cubicBezTo>
                  <a:pt x="49662" y="25904"/>
                  <a:pt x="45331" y="30234"/>
                  <a:pt x="45331" y="35618"/>
                </a:cubicBezTo>
                <a:cubicBezTo>
                  <a:pt x="45331" y="41001"/>
                  <a:pt x="49662" y="45331"/>
                  <a:pt x="55045" y="45331"/>
                </a:cubicBezTo>
                <a:lnTo>
                  <a:pt x="100377" y="45331"/>
                </a:lnTo>
                <a:close/>
                <a:moveTo>
                  <a:pt x="111872" y="105517"/>
                </a:moveTo>
                <a:cubicBezTo>
                  <a:pt x="114705" y="100984"/>
                  <a:pt x="113329" y="94994"/>
                  <a:pt x="108795" y="92120"/>
                </a:cubicBezTo>
                <a:cubicBezTo>
                  <a:pt x="104262" y="89246"/>
                  <a:pt x="98272" y="90663"/>
                  <a:pt x="95398" y="95196"/>
                </a:cubicBezTo>
                <a:lnTo>
                  <a:pt x="70547" y="134982"/>
                </a:lnTo>
                <a:lnTo>
                  <a:pt x="59619" y="120412"/>
                </a:lnTo>
                <a:cubicBezTo>
                  <a:pt x="56381" y="116121"/>
                  <a:pt x="50310" y="115231"/>
                  <a:pt x="46020" y="118469"/>
                </a:cubicBezTo>
                <a:cubicBezTo>
                  <a:pt x="41729" y="121707"/>
                  <a:pt x="40839" y="127778"/>
                  <a:pt x="44077" y="132068"/>
                </a:cubicBezTo>
                <a:lnTo>
                  <a:pt x="63504" y="157972"/>
                </a:lnTo>
                <a:cubicBezTo>
                  <a:pt x="65407" y="160522"/>
                  <a:pt x="68483" y="161979"/>
                  <a:pt x="71680" y="161858"/>
                </a:cubicBezTo>
                <a:cubicBezTo>
                  <a:pt x="74878" y="161736"/>
                  <a:pt x="77792" y="160036"/>
                  <a:pt x="79492" y="157284"/>
                </a:cubicBezTo>
                <a:lnTo>
                  <a:pt x="111872" y="105477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5616242" y="6510459"/>
            <a:ext cx="1433337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ตรวจก่อนส่งทุกครั้ง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3048000" cy="6858000"/>
          </a:xfrm>
          <a:custGeom>
            <a:avLst/>
            <a:gdLst/>
            <a:ahLst/>
            <a:cxnLst/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334500" y="4000500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1428750" y="0"/>
                </a:moveTo>
                <a:lnTo>
                  <a:pt x="2857500" y="0"/>
                </a:lnTo>
                <a:lnTo>
                  <a:pt x="2857500" y="2857500"/>
                </a:lnTo>
                <a:lnTo>
                  <a:pt x="0" y="2857500"/>
                </a:lnTo>
                <a:lnTo>
                  <a:pt x="0" y="1428750"/>
                </a:lnTo>
                <a:cubicBezTo>
                  <a:pt x="0" y="640201"/>
                  <a:pt x="640201" y="0"/>
                  <a:pt x="142875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1314450" y="1992632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656518" y="39439"/>
                </a:moveTo>
                <a:lnTo>
                  <a:pt x="572988" y="122969"/>
                </a:lnTo>
                <a:lnTo>
                  <a:pt x="829531" y="379512"/>
                </a:lnTo>
                <a:lnTo>
                  <a:pt x="913061" y="295982"/>
                </a:lnTo>
                <a:cubicBezTo>
                  <a:pt x="938361" y="270867"/>
                  <a:pt x="952500" y="236637"/>
                  <a:pt x="952500" y="200918"/>
                </a:cubicBezTo>
                <a:cubicBezTo>
                  <a:pt x="952500" y="165199"/>
                  <a:pt x="938361" y="130969"/>
                  <a:pt x="913061" y="105854"/>
                </a:cubicBezTo>
                <a:lnTo>
                  <a:pt x="846646" y="39439"/>
                </a:lnTo>
                <a:cubicBezTo>
                  <a:pt x="821531" y="14139"/>
                  <a:pt x="787301" y="0"/>
                  <a:pt x="751582" y="0"/>
                </a:cubicBezTo>
                <a:cubicBezTo>
                  <a:pt x="715863" y="0"/>
                  <a:pt x="681633" y="14139"/>
                  <a:pt x="656518" y="39439"/>
                </a:cubicBezTo>
                <a:close/>
                <a:moveTo>
                  <a:pt x="509922" y="186035"/>
                </a:moveTo>
                <a:lnTo>
                  <a:pt x="109575" y="586197"/>
                </a:lnTo>
                <a:cubicBezTo>
                  <a:pt x="89669" y="606103"/>
                  <a:pt x="75158" y="631031"/>
                  <a:pt x="67531" y="658192"/>
                </a:cubicBezTo>
                <a:lnTo>
                  <a:pt x="1674" y="895945"/>
                </a:lnTo>
                <a:cubicBezTo>
                  <a:pt x="-2604" y="911386"/>
                  <a:pt x="1674" y="928129"/>
                  <a:pt x="13208" y="939478"/>
                </a:cubicBezTo>
                <a:cubicBezTo>
                  <a:pt x="24743" y="950826"/>
                  <a:pt x="41300" y="955291"/>
                  <a:pt x="56741" y="951012"/>
                </a:cubicBezTo>
                <a:lnTo>
                  <a:pt x="294494" y="884969"/>
                </a:lnTo>
                <a:cubicBezTo>
                  <a:pt x="321655" y="877342"/>
                  <a:pt x="346397" y="863017"/>
                  <a:pt x="366489" y="842925"/>
                </a:cubicBezTo>
                <a:lnTo>
                  <a:pt x="766465" y="442578"/>
                </a:lnTo>
                <a:lnTo>
                  <a:pt x="509922" y="186035"/>
                </a:lnTo>
                <a:close/>
              </a:path>
            </a:pathLst>
          </a:custGeom>
          <a:solidFill>
            <a:srgbClr val="F5F1EB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74408" y="3112768"/>
            <a:ext cx="162877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Workshop: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Rewrite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Sprint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98032" y="4408168"/>
            <a:ext cx="7810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ฝึกเขียน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ย่อหน้าใหม่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657600" y="1028700"/>
            <a:ext cx="8153400" cy="1333500"/>
          </a:xfrm>
          <a:custGeom>
            <a:avLst/>
            <a:gdLst/>
            <a:ahLst/>
            <a:cxnLst/>
            <a:rect l="l" t="t" r="r" b="b"/>
            <a:pathLst>
              <a:path w="8153400" h="1333500">
                <a:moveTo>
                  <a:pt x="38100" y="0"/>
                </a:moveTo>
                <a:lnTo>
                  <a:pt x="8115300" y="0"/>
                </a:lnTo>
                <a:cubicBezTo>
                  <a:pt x="8136328" y="0"/>
                  <a:pt x="8153400" y="17072"/>
                  <a:pt x="8153400" y="38100"/>
                </a:cubicBezTo>
                <a:lnTo>
                  <a:pt x="8153400" y="1181094"/>
                </a:lnTo>
                <a:cubicBezTo>
                  <a:pt x="8153400" y="1265209"/>
                  <a:pt x="8085109" y="1333500"/>
                  <a:pt x="8000994" y="1333500"/>
                </a:cubicBezTo>
                <a:lnTo>
                  <a:pt x="152406" y="1333500"/>
                </a:lnTo>
                <a:cubicBezTo>
                  <a:pt x="68291" y="1333500"/>
                  <a:pt x="0" y="1265209"/>
                  <a:pt x="0" y="1181094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657600" y="1028700"/>
            <a:ext cx="8153400" cy="38100"/>
          </a:xfrm>
          <a:custGeom>
            <a:avLst/>
            <a:gdLst/>
            <a:ahLst/>
            <a:cxnLst/>
            <a:rect l="l" t="t" r="r" b="b"/>
            <a:pathLst>
              <a:path w="8153400" h="38100">
                <a:moveTo>
                  <a:pt x="38100" y="0"/>
                </a:moveTo>
                <a:lnTo>
                  <a:pt x="8115300" y="0"/>
                </a:lnTo>
                <a:cubicBezTo>
                  <a:pt x="8136328" y="0"/>
                  <a:pt x="8153400" y="17072"/>
                  <a:pt x="8153400" y="38100"/>
                </a:cubicBezTo>
                <a:lnTo>
                  <a:pt x="81534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3848100" y="12382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4014788" y="13906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75233" y="0"/>
                </a:moveTo>
                <a:cubicBezTo>
                  <a:pt x="69294" y="0"/>
                  <a:pt x="64517" y="4777"/>
                  <a:pt x="64517" y="10716"/>
                </a:cubicBezTo>
                <a:cubicBezTo>
                  <a:pt x="64517" y="16654"/>
                  <a:pt x="69294" y="21431"/>
                  <a:pt x="75233" y="21431"/>
                </a:cubicBezTo>
                <a:lnTo>
                  <a:pt x="89520" y="21431"/>
                </a:lnTo>
                <a:lnTo>
                  <a:pt x="89520" y="32727"/>
                </a:lnTo>
                <a:cubicBezTo>
                  <a:pt x="41300" y="38040"/>
                  <a:pt x="3795" y="78938"/>
                  <a:pt x="3795" y="128588"/>
                </a:cubicBezTo>
                <a:cubicBezTo>
                  <a:pt x="3795" y="181853"/>
                  <a:pt x="46970" y="225028"/>
                  <a:pt x="100236" y="225028"/>
                </a:cubicBezTo>
                <a:cubicBezTo>
                  <a:pt x="153501" y="225028"/>
                  <a:pt x="196676" y="181853"/>
                  <a:pt x="196676" y="128588"/>
                </a:cubicBezTo>
                <a:cubicBezTo>
                  <a:pt x="196676" y="110817"/>
                  <a:pt x="191854" y="94164"/>
                  <a:pt x="183460" y="79831"/>
                </a:cubicBezTo>
                <a:lnTo>
                  <a:pt x="196051" y="67241"/>
                </a:lnTo>
                <a:cubicBezTo>
                  <a:pt x="201632" y="61659"/>
                  <a:pt x="201632" y="52596"/>
                  <a:pt x="196051" y="47015"/>
                </a:cubicBezTo>
                <a:cubicBezTo>
                  <a:pt x="190470" y="41434"/>
                  <a:pt x="181407" y="41434"/>
                  <a:pt x="175826" y="47015"/>
                </a:cubicBezTo>
                <a:lnTo>
                  <a:pt x="165378" y="57463"/>
                </a:lnTo>
                <a:cubicBezTo>
                  <a:pt x="150688" y="43979"/>
                  <a:pt x="131802" y="35004"/>
                  <a:pt x="110907" y="32683"/>
                </a:cubicBezTo>
                <a:lnTo>
                  <a:pt x="110907" y="21387"/>
                </a:lnTo>
                <a:lnTo>
                  <a:pt x="125194" y="21387"/>
                </a:lnTo>
                <a:cubicBezTo>
                  <a:pt x="131132" y="21387"/>
                  <a:pt x="135910" y="16609"/>
                  <a:pt x="135910" y="10671"/>
                </a:cubicBezTo>
                <a:cubicBezTo>
                  <a:pt x="135910" y="4733"/>
                  <a:pt x="131132" y="-45"/>
                  <a:pt x="125194" y="-45"/>
                </a:cubicBezTo>
                <a:lnTo>
                  <a:pt x="75188" y="-45"/>
                </a:lnTo>
                <a:close/>
                <a:moveTo>
                  <a:pt x="110951" y="82153"/>
                </a:moveTo>
                <a:lnTo>
                  <a:pt x="110951" y="128588"/>
                </a:lnTo>
                <a:cubicBezTo>
                  <a:pt x="110951" y="134526"/>
                  <a:pt x="106174" y="139303"/>
                  <a:pt x="100236" y="139303"/>
                </a:cubicBezTo>
                <a:cubicBezTo>
                  <a:pt x="94298" y="139303"/>
                  <a:pt x="89520" y="134526"/>
                  <a:pt x="89520" y="128588"/>
                </a:cubicBezTo>
                <a:lnTo>
                  <a:pt x="89520" y="82153"/>
                </a:lnTo>
                <a:cubicBezTo>
                  <a:pt x="89520" y="76215"/>
                  <a:pt x="94298" y="71438"/>
                  <a:pt x="100236" y="71438"/>
                </a:cubicBezTo>
                <a:cubicBezTo>
                  <a:pt x="106174" y="71438"/>
                  <a:pt x="110951" y="76215"/>
                  <a:pt x="110951" y="82153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533900" y="1352550"/>
            <a:ext cx="2276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กิจกรรม 10 นาที/รอบ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848100" y="1924050"/>
            <a:ext cx="7848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รับย่อหน้าที่เขียนไม่ดี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ปรับปรุงให้ชัด กระชับ มีตัวเลข ใช้หลักการที่เรียนมา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657600" y="2533650"/>
            <a:ext cx="2619375" cy="1466850"/>
          </a:xfrm>
          <a:custGeom>
            <a:avLst/>
            <a:gdLst/>
            <a:ahLst/>
            <a:cxnLst/>
            <a:rect l="l" t="t" r="r" b="b"/>
            <a:pathLst>
              <a:path w="2619375" h="1466850">
                <a:moveTo>
                  <a:pt x="38100" y="0"/>
                </a:moveTo>
                <a:lnTo>
                  <a:pt x="2581275" y="0"/>
                </a:lnTo>
                <a:cubicBezTo>
                  <a:pt x="2602303" y="0"/>
                  <a:pt x="2619375" y="17072"/>
                  <a:pt x="2619375" y="38100"/>
                </a:cubicBezTo>
                <a:lnTo>
                  <a:pt x="2619375" y="1352553"/>
                </a:lnTo>
                <a:cubicBezTo>
                  <a:pt x="2619375" y="1415678"/>
                  <a:pt x="2568203" y="1466850"/>
                  <a:pt x="2505078" y="1466850"/>
                </a:cubicBezTo>
                <a:lnTo>
                  <a:pt x="114297" y="1466850"/>
                </a:lnTo>
                <a:cubicBezTo>
                  <a:pt x="51172" y="1466850"/>
                  <a:pt x="0" y="1415678"/>
                  <a:pt x="0" y="135255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3657600" y="2533650"/>
            <a:ext cx="2619375" cy="38100"/>
          </a:xfrm>
          <a:custGeom>
            <a:avLst/>
            <a:gdLst/>
            <a:ahLst/>
            <a:cxnLst/>
            <a:rect l="l" t="t" r="r" b="b"/>
            <a:pathLst>
              <a:path w="2619375" h="38100">
                <a:moveTo>
                  <a:pt x="38100" y="0"/>
                </a:moveTo>
                <a:lnTo>
                  <a:pt x="2581275" y="0"/>
                </a:lnTo>
                <a:cubicBezTo>
                  <a:pt x="2602303" y="0"/>
                  <a:pt x="2619375" y="17072"/>
                  <a:pt x="2619375" y="38100"/>
                </a:cubicBezTo>
                <a:lnTo>
                  <a:pt x="261937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737021" y="2705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4879896" y="2800350"/>
            <a:ext cx="171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767138" y="3276600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รับย่อหน้า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771900" y="361950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ที่เขียนไม่ดี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426161" y="2533650"/>
            <a:ext cx="2619375" cy="1466850"/>
          </a:xfrm>
          <a:custGeom>
            <a:avLst/>
            <a:gdLst/>
            <a:ahLst/>
            <a:cxnLst/>
            <a:rect l="l" t="t" r="r" b="b"/>
            <a:pathLst>
              <a:path w="2619375" h="1466850">
                <a:moveTo>
                  <a:pt x="38100" y="0"/>
                </a:moveTo>
                <a:lnTo>
                  <a:pt x="2581275" y="0"/>
                </a:lnTo>
                <a:cubicBezTo>
                  <a:pt x="2602303" y="0"/>
                  <a:pt x="2619375" y="17072"/>
                  <a:pt x="2619375" y="38100"/>
                </a:cubicBezTo>
                <a:lnTo>
                  <a:pt x="2619375" y="1352553"/>
                </a:lnTo>
                <a:cubicBezTo>
                  <a:pt x="2619375" y="1415678"/>
                  <a:pt x="2568203" y="1466850"/>
                  <a:pt x="2505078" y="1466850"/>
                </a:cubicBezTo>
                <a:lnTo>
                  <a:pt x="114297" y="1466850"/>
                </a:lnTo>
                <a:cubicBezTo>
                  <a:pt x="51172" y="1466850"/>
                  <a:pt x="0" y="1415678"/>
                  <a:pt x="0" y="135255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426161" y="2533650"/>
            <a:ext cx="2619375" cy="38100"/>
          </a:xfrm>
          <a:custGeom>
            <a:avLst/>
            <a:gdLst/>
            <a:ahLst/>
            <a:cxnLst/>
            <a:rect l="l" t="t" r="r" b="b"/>
            <a:pathLst>
              <a:path w="2619375" h="38100">
                <a:moveTo>
                  <a:pt x="38100" y="0"/>
                </a:moveTo>
                <a:lnTo>
                  <a:pt x="2581275" y="0"/>
                </a:lnTo>
                <a:cubicBezTo>
                  <a:pt x="2602303" y="0"/>
                  <a:pt x="2619375" y="17072"/>
                  <a:pt x="2619375" y="38100"/>
                </a:cubicBezTo>
                <a:lnTo>
                  <a:pt x="261937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7505581" y="2705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7631192" y="2800350"/>
            <a:ext cx="20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535698" y="3276600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ปรับปรุง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540461" y="361950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ให้ชัด กระชับ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9194721" y="2533650"/>
            <a:ext cx="2619375" cy="1466850"/>
          </a:xfrm>
          <a:custGeom>
            <a:avLst/>
            <a:gdLst/>
            <a:ahLst/>
            <a:cxnLst/>
            <a:rect l="l" t="t" r="r" b="b"/>
            <a:pathLst>
              <a:path w="2619375" h="1466850">
                <a:moveTo>
                  <a:pt x="38100" y="0"/>
                </a:moveTo>
                <a:lnTo>
                  <a:pt x="2581275" y="0"/>
                </a:lnTo>
                <a:cubicBezTo>
                  <a:pt x="2602303" y="0"/>
                  <a:pt x="2619375" y="17072"/>
                  <a:pt x="2619375" y="38100"/>
                </a:cubicBezTo>
                <a:lnTo>
                  <a:pt x="2619375" y="1352553"/>
                </a:lnTo>
                <a:cubicBezTo>
                  <a:pt x="2619375" y="1415678"/>
                  <a:pt x="2568203" y="1466850"/>
                  <a:pt x="2505078" y="1466850"/>
                </a:cubicBezTo>
                <a:lnTo>
                  <a:pt x="114297" y="1466850"/>
                </a:lnTo>
                <a:cubicBezTo>
                  <a:pt x="51172" y="1466850"/>
                  <a:pt x="0" y="1415678"/>
                  <a:pt x="0" y="135255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9194721" y="2533650"/>
            <a:ext cx="2619375" cy="38100"/>
          </a:xfrm>
          <a:custGeom>
            <a:avLst/>
            <a:gdLst/>
            <a:ahLst/>
            <a:cxnLst/>
            <a:rect l="l" t="t" r="r" b="b"/>
            <a:pathLst>
              <a:path w="2619375" h="38100">
                <a:moveTo>
                  <a:pt x="38100" y="0"/>
                </a:moveTo>
                <a:lnTo>
                  <a:pt x="2581275" y="0"/>
                </a:lnTo>
                <a:cubicBezTo>
                  <a:pt x="2602303" y="0"/>
                  <a:pt x="2619375" y="17072"/>
                  <a:pt x="2619375" y="38100"/>
                </a:cubicBezTo>
                <a:lnTo>
                  <a:pt x="261937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10274260" y="2705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10399039" y="2800350"/>
            <a:ext cx="20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304258" y="3276600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Peer Feedback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309021" y="361950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แลกเปลี่ยนกับเพื่อน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676650" y="4152900"/>
            <a:ext cx="8134350" cy="1009650"/>
          </a:xfrm>
          <a:custGeom>
            <a:avLst/>
            <a:gdLst/>
            <a:ahLst/>
            <a:cxnLst/>
            <a:rect l="l" t="t" r="r" b="b"/>
            <a:pathLst>
              <a:path w="8134350" h="1009650">
                <a:moveTo>
                  <a:pt x="38100" y="0"/>
                </a:moveTo>
                <a:lnTo>
                  <a:pt x="7981953" y="0"/>
                </a:lnTo>
                <a:cubicBezTo>
                  <a:pt x="8066120" y="0"/>
                  <a:pt x="8134350" y="68230"/>
                  <a:pt x="8134350" y="152397"/>
                </a:cubicBezTo>
                <a:lnTo>
                  <a:pt x="8134350" y="857253"/>
                </a:lnTo>
                <a:cubicBezTo>
                  <a:pt x="8134350" y="941420"/>
                  <a:pt x="8066120" y="1009650"/>
                  <a:pt x="7981953" y="1009650"/>
                </a:cubicBezTo>
                <a:lnTo>
                  <a:pt x="38100" y="1009650"/>
                </a:lnTo>
                <a:cubicBezTo>
                  <a:pt x="17058" y="1009650"/>
                  <a:pt x="0" y="992592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3676650" y="4152900"/>
            <a:ext cx="38100" cy="1009650"/>
          </a:xfrm>
          <a:custGeom>
            <a:avLst/>
            <a:gdLst/>
            <a:ahLst/>
            <a:cxnLst/>
            <a:rect l="l" t="t" r="r" b="b"/>
            <a:pathLst>
              <a:path w="38100" h="1009650">
                <a:moveTo>
                  <a:pt x="38100" y="0"/>
                </a:moveTo>
                <a:lnTo>
                  <a:pt x="38100" y="0"/>
                </a:lnTo>
                <a:lnTo>
                  <a:pt x="38100" y="1009650"/>
                </a:lnTo>
                <a:lnTo>
                  <a:pt x="38100" y="1009650"/>
                </a:lnTo>
                <a:cubicBezTo>
                  <a:pt x="17072" y="1009650"/>
                  <a:pt x="0" y="992578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3886200" y="436245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4286250" y="4343400"/>
            <a:ext cx="1400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Peer Feedback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3886200" y="4724400"/>
            <a:ext cx="78105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แลกเปลี่ยนกับเพื่อน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ใช้ rubric ประเมิน ให้ feedback สร้างสรรค์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657600" y="5314950"/>
            <a:ext cx="8153400" cy="533400"/>
          </a:xfrm>
          <a:custGeom>
            <a:avLst/>
            <a:gdLst/>
            <a:ahLst/>
            <a:cxnLst/>
            <a:rect l="l" t="t" r="r" b="b"/>
            <a:pathLst>
              <a:path w="8153400" h="533400">
                <a:moveTo>
                  <a:pt x="114302" y="0"/>
                </a:moveTo>
                <a:lnTo>
                  <a:pt x="8039098" y="0"/>
                </a:lnTo>
                <a:cubicBezTo>
                  <a:pt x="8102183" y="0"/>
                  <a:pt x="8153400" y="51217"/>
                  <a:pt x="8153400" y="114302"/>
                </a:cubicBezTo>
                <a:lnTo>
                  <a:pt x="8153400" y="419098"/>
                </a:lnTo>
                <a:cubicBezTo>
                  <a:pt x="8153400" y="482183"/>
                  <a:pt x="8102183" y="533400"/>
                  <a:pt x="803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3838575" y="54673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114300"/>
                </a:moveTo>
                <a:cubicBezTo>
                  <a:pt x="200025" y="66987"/>
                  <a:pt x="161613" y="28575"/>
                  <a:pt x="114300" y="28575"/>
                </a:cubicBezTo>
                <a:cubicBezTo>
                  <a:pt x="66987" y="28575"/>
                  <a:pt x="28575" y="66987"/>
                  <a:pt x="28575" y="114300"/>
                </a:cubicBezTo>
                <a:cubicBezTo>
                  <a:pt x="28575" y="161613"/>
                  <a:pt x="66987" y="200025"/>
                  <a:pt x="114300" y="200025"/>
                </a:cubicBezTo>
                <a:cubicBezTo>
                  <a:pt x="161613" y="200025"/>
                  <a:pt x="200025" y="161613"/>
                  <a:pt x="200025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50019"/>
                </a:moveTo>
                <a:cubicBezTo>
                  <a:pt x="134014" y="150019"/>
                  <a:pt x="150019" y="134014"/>
                  <a:pt x="150019" y="114300"/>
                </a:cubicBezTo>
                <a:cubicBezTo>
                  <a:pt x="150019" y="94586"/>
                  <a:pt x="134014" y="78581"/>
                  <a:pt x="114300" y="78581"/>
                </a:cubicBezTo>
                <a:cubicBezTo>
                  <a:pt x="94586" y="78581"/>
                  <a:pt x="78581" y="94586"/>
                  <a:pt x="78581" y="114300"/>
                </a:cubicBezTo>
                <a:cubicBezTo>
                  <a:pt x="78581" y="134014"/>
                  <a:pt x="94586" y="150019"/>
                  <a:pt x="114300" y="150019"/>
                </a:cubicBezTo>
                <a:close/>
                <a:moveTo>
                  <a:pt x="114300" y="50006"/>
                </a:moveTo>
                <a:cubicBezTo>
                  <a:pt x="149785" y="50006"/>
                  <a:pt x="178594" y="78815"/>
                  <a:pt x="178594" y="114300"/>
                </a:cubicBezTo>
                <a:cubicBezTo>
                  <a:pt x="178594" y="149785"/>
                  <a:pt x="149785" y="178594"/>
                  <a:pt x="114300" y="178594"/>
                </a:cubicBezTo>
                <a:cubicBezTo>
                  <a:pt x="78815" y="178594"/>
                  <a:pt x="50006" y="149785"/>
                  <a:pt x="50006" y="114300"/>
                </a:cubicBezTo>
                <a:cubicBezTo>
                  <a:pt x="50006" y="78815"/>
                  <a:pt x="78815" y="50006"/>
                  <a:pt x="114300" y="50006"/>
                </a:cubicBezTo>
                <a:close/>
                <a:moveTo>
                  <a:pt x="100013" y="114300"/>
                </a:moveTo>
                <a:cubicBezTo>
                  <a:pt x="100013" y="106415"/>
                  <a:pt x="106415" y="100013"/>
                  <a:pt x="114300" y="100013"/>
                </a:cubicBez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4210050" y="5467350"/>
            <a:ext cx="2590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เป้าหมาย: ผู้อ่านตัดสินใจได้ใน 2 นาที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382000" y="0"/>
            <a:ext cx="3810000" cy="3810000"/>
          </a:xfrm>
          <a:custGeom>
            <a:avLst/>
            <a:gdLst/>
            <a:ahLst/>
            <a:cxnLst/>
            <a:rect l="l" t="t" r="r" b="b"/>
            <a:pathLst>
              <a:path w="3810000" h="3810000">
                <a:moveTo>
                  <a:pt x="0" y="0"/>
                </a:moveTo>
                <a:lnTo>
                  <a:pt x="3810000" y="0"/>
                </a:lnTo>
                <a:lnTo>
                  <a:pt x="3810000" y="3810000"/>
                </a:lnTo>
                <a:lnTo>
                  <a:pt x="1905000" y="3810000"/>
                </a:lnTo>
                <a:cubicBezTo>
                  <a:pt x="853602" y="3810000"/>
                  <a:pt x="0" y="2956398"/>
                  <a:pt x="0" y="1905000"/>
                </a:cubicBez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476750"/>
            <a:ext cx="2381250" cy="2381250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0" y="0"/>
                </a:moveTo>
                <a:lnTo>
                  <a:pt x="1190625" y="0"/>
                </a:lnTo>
                <a:cubicBezTo>
                  <a:pt x="1847749" y="0"/>
                  <a:pt x="2381250" y="533501"/>
                  <a:pt x="2381250" y="1190625"/>
                </a:cubicBezTo>
                <a:lnTo>
                  <a:pt x="2381250" y="2381250"/>
                </a:lnTo>
                <a:lnTo>
                  <a:pt x="0" y="2381250"/>
                </a:lnTo>
                <a:lnTo>
                  <a:pt x="0" y="0"/>
                </a:ln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1000" y="523875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0" y="0"/>
                </a:moveTo>
                <a:lnTo>
                  <a:pt x="76200" y="0"/>
                </a:lnTo>
                <a:lnTo>
                  <a:pt x="762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71500" y="381000"/>
            <a:ext cx="3590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PEER REVIEW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1500" y="571500"/>
            <a:ext cx="371475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Peer Review ที่ให้ผล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1500" y="1123950"/>
            <a:ext cx="11325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เรียนรู้จาก feedback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1771650"/>
            <a:ext cx="5600700" cy="3829050"/>
          </a:xfrm>
          <a:custGeom>
            <a:avLst/>
            <a:gdLst/>
            <a:ahLst/>
            <a:cxnLst/>
            <a:rect l="l" t="t" r="r" b="b"/>
            <a:pathLst>
              <a:path w="5600700" h="3829050">
                <a:moveTo>
                  <a:pt x="152396" y="0"/>
                </a:moveTo>
                <a:lnTo>
                  <a:pt x="5448304" y="0"/>
                </a:lnTo>
                <a:cubicBezTo>
                  <a:pt x="5532470" y="0"/>
                  <a:pt x="5600700" y="68230"/>
                  <a:pt x="5600700" y="152396"/>
                </a:cubicBezTo>
                <a:lnTo>
                  <a:pt x="5600700" y="3676654"/>
                </a:lnTo>
                <a:cubicBezTo>
                  <a:pt x="5600700" y="3760820"/>
                  <a:pt x="5532470" y="3829050"/>
                  <a:pt x="5448304" y="3829050"/>
                </a:cubicBezTo>
                <a:lnTo>
                  <a:pt x="152396" y="3829050"/>
                </a:lnTo>
                <a:cubicBezTo>
                  <a:pt x="68230" y="3829050"/>
                  <a:pt x="0" y="3760820"/>
                  <a:pt x="0" y="367665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28650" y="2000129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9035" y="14288"/>
                </a:moveTo>
                <a:lnTo>
                  <a:pt x="142875" y="14288"/>
                </a:lnTo>
                <a:cubicBezTo>
                  <a:pt x="158636" y="14288"/>
                  <a:pt x="171450" y="27102"/>
                  <a:pt x="171450" y="42863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42863"/>
                </a:lnTo>
                <a:cubicBezTo>
                  <a:pt x="0" y="27102"/>
                  <a:pt x="12814" y="14288"/>
                  <a:pt x="28575" y="14288"/>
                </a:cubicBezTo>
                <a:lnTo>
                  <a:pt x="32415" y="14288"/>
                </a:lnTo>
                <a:cubicBezTo>
                  <a:pt x="37326" y="5760"/>
                  <a:pt x="46568" y="0"/>
                  <a:pt x="57150" y="0"/>
                </a:cubicBezTo>
                <a:lnTo>
                  <a:pt x="114300" y="0"/>
                </a:lnTo>
                <a:cubicBezTo>
                  <a:pt x="124882" y="0"/>
                  <a:pt x="134124" y="5760"/>
                  <a:pt x="139035" y="14288"/>
                </a:cubicBezTo>
                <a:close/>
                <a:moveTo>
                  <a:pt x="110728" y="50006"/>
                </a:moveTo>
                <a:cubicBezTo>
                  <a:pt x="116666" y="50006"/>
                  <a:pt x="121444" y="45229"/>
                  <a:pt x="121444" y="39291"/>
                </a:cubicBezTo>
                <a:cubicBezTo>
                  <a:pt x="121444" y="33352"/>
                  <a:pt x="116666" y="28575"/>
                  <a:pt x="110728" y="28575"/>
                </a:cubicBezTo>
                <a:lnTo>
                  <a:pt x="60722" y="28575"/>
                </a:lnTo>
                <a:cubicBezTo>
                  <a:pt x="54784" y="28575"/>
                  <a:pt x="50006" y="33352"/>
                  <a:pt x="50006" y="39291"/>
                </a:cubicBezTo>
                <a:cubicBezTo>
                  <a:pt x="50006" y="45229"/>
                  <a:pt x="54784" y="50006"/>
                  <a:pt x="60722" y="50006"/>
                </a:cubicBezTo>
                <a:lnTo>
                  <a:pt x="110728" y="50006"/>
                </a:lnTo>
                <a:close/>
                <a:moveTo>
                  <a:pt x="57150" y="114300"/>
                </a:moveTo>
                <a:cubicBezTo>
                  <a:pt x="57150" y="106415"/>
                  <a:pt x="50748" y="100013"/>
                  <a:pt x="42863" y="100013"/>
                </a:cubicBezTo>
                <a:cubicBezTo>
                  <a:pt x="34977" y="100013"/>
                  <a:pt x="28575" y="106415"/>
                  <a:pt x="28575" y="114300"/>
                </a:cubicBezTo>
                <a:cubicBezTo>
                  <a:pt x="28575" y="122185"/>
                  <a:pt x="34977" y="128588"/>
                  <a:pt x="42863" y="128588"/>
                </a:cubicBezTo>
                <a:cubicBezTo>
                  <a:pt x="50748" y="128588"/>
                  <a:pt x="57150" y="122185"/>
                  <a:pt x="57150" y="114300"/>
                </a:cubicBezTo>
                <a:close/>
                <a:moveTo>
                  <a:pt x="71438" y="114300"/>
                </a:moveTo>
                <a:cubicBezTo>
                  <a:pt x="71438" y="120238"/>
                  <a:pt x="76215" y="125016"/>
                  <a:pt x="82153" y="125016"/>
                </a:cubicBezTo>
                <a:lnTo>
                  <a:pt x="132159" y="125016"/>
                </a:lnTo>
                <a:cubicBezTo>
                  <a:pt x="138098" y="125016"/>
                  <a:pt x="142875" y="120238"/>
                  <a:pt x="142875" y="114300"/>
                </a:cubicBezTo>
                <a:cubicBezTo>
                  <a:pt x="142875" y="108362"/>
                  <a:pt x="138098" y="103584"/>
                  <a:pt x="132159" y="103584"/>
                </a:cubicBezTo>
                <a:lnTo>
                  <a:pt x="82153" y="103584"/>
                </a:lnTo>
                <a:cubicBezTo>
                  <a:pt x="76215" y="103584"/>
                  <a:pt x="71438" y="108362"/>
                  <a:pt x="71438" y="114300"/>
                </a:cubicBezTo>
                <a:close/>
                <a:moveTo>
                  <a:pt x="71438" y="171450"/>
                </a:moveTo>
                <a:cubicBezTo>
                  <a:pt x="71438" y="177388"/>
                  <a:pt x="76215" y="182166"/>
                  <a:pt x="82153" y="182166"/>
                </a:cubicBezTo>
                <a:lnTo>
                  <a:pt x="132159" y="182166"/>
                </a:lnTo>
                <a:cubicBezTo>
                  <a:pt x="138098" y="182166"/>
                  <a:pt x="142875" y="177388"/>
                  <a:pt x="142875" y="171450"/>
                </a:cubicBezTo>
                <a:cubicBezTo>
                  <a:pt x="142875" y="165512"/>
                  <a:pt x="138098" y="160734"/>
                  <a:pt x="132159" y="160734"/>
                </a:cubicBezTo>
                <a:lnTo>
                  <a:pt x="82153" y="160734"/>
                </a:lnTo>
                <a:cubicBezTo>
                  <a:pt x="76215" y="160734"/>
                  <a:pt x="71438" y="165512"/>
                  <a:pt x="71438" y="171450"/>
                </a:cubicBezTo>
                <a:close/>
                <a:moveTo>
                  <a:pt x="42863" y="185738"/>
                </a:moveTo>
                <a:cubicBezTo>
                  <a:pt x="50748" y="185738"/>
                  <a:pt x="57150" y="179335"/>
                  <a:pt x="57150" y="171450"/>
                </a:cubicBezTo>
                <a:cubicBezTo>
                  <a:pt x="57150" y="163565"/>
                  <a:pt x="50748" y="157163"/>
                  <a:pt x="42863" y="157163"/>
                </a:cubicBezTo>
                <a:cubicBezTo>
                  <a:pt x="34977" y="157163"/>
                  <a:pt x="28575" y="163565"/>
                  <a:pt x="28575" y="171450"/>
                </a:cubicBezTo>
                <a:cubicBezTo>
                  <a:pt x="28575" y="179335"/>
                  <a:pt x="34977" y="185738"/>
                  <a:pt x="42863" y="185738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57250" y="1962150"/>
            <a:ext cx="5048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Rubric 4 ข้อ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1500" y="2419229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571498"/>
                </a:lnTo>
                <a:cubicBezTo>
                  <a:pt x="5219700" y="613583"/>
                  <a:pt x="5185583" y="647700"/>
                  <a:pt x="5143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85800" y="253352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07720" y="2571629"/>
            <a:ext cx="133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04900" y="2533529"/>
            <a:ext cx="2019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 ชัดเจน?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04900" y="2762129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มีกลุ่มเป้าหมาย ตัวเลข ผลกระทบ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71500" y="3181238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571498"/>
                </a:lnTo>
                <a:cubicBezTo>
                  <a:pt x="5219700" y="613583"/>
                  <a:pt x="5185583" y="647700"/>
                  <a:pt x="5143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75B4A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85800" y="329553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93909" y="3333638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04900" y="3295538"/>
            <a:ext cx="2190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ข้อมูลสนับสนุนเพียงพอ?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04900" y="3524138"/>
            <a:ext cx="2181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 baseline target trend benchmark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71500" y="3943238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571498"/>
                </a:lnTo>
                <a:cubicBezTo>
                  <a:pt x="5219700" y="613583"/>
                  <a:pt x="5185583" y="647700"/>
                  <a:pt x="5143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85800" y="405753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93194" y="4095638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04900" y="4057538"/>
            <a:ext cx="2305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ข้อเสนอแนะลงมือได้?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04900" y="4286138"/>
            <a:ext cx="2295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 Action Target Time Owner Budget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71500" y="4705238"/>
            <a:ext cx="5219700" cy="647700"/>
          </a:xfrm>
          <a:custGeom>
            <a:avLst/>
            <a:gdLst/>
            <a:ahLst/>
            <a:cxnLst/>
            <a:rect l="l" t="t" r="r" b="b"/>
            <a:pathLst>
              <a:path w="5219700" h="6477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571498"/>
                </a:lnTo>
                <a:cubicBezTo>
                  <a:pt x="5219700" y="613583"/>
                  <a:pt x="5185583" y="647700"/>
                  <a:pt x="5143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75B4A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85800" y="481953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793313" y="4857638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04900" y="4819538"/>
            <a:ext cx="2152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ภาษาเข้าใจง่าย?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04900" y="5048138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ไม่มี jargon ประโยคสั้น Active Voice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10300" y="1771650"/>
            <a:ext cx="5600700" cy="3829050"/>
          </a:xfrm>
          <a:custGeom>
            <a:avLst/>
            <a:gdLst/>
            <a:ahLst/>
            <a:cxnLst/>
            <a:rect l="l" t="t" r="r" b="b"/>
            <a:pathLst>
              <a:path w="5600700" h="3829050">
                <a:moveTo>
                  <a:pt x="152396" y="0"/>
                </a:moveTo>
                <a:lnTo>
                  <a:pt x="5448304" y="0"/>
                </a:lnTo>
                <a:cubicBezTo>
                  <a:pt x="5532470" y="0"/>
                  <a:pt x="5600700" y="68230"/>
                  <a:pt x="5600700" y="152396"/>
                </a:cubicBezTo>
                <a:lnTo>
                  <a:pt x="5600700" y="3676654"/>
                </a:lnTo>
                <a:cubicBezTo>
                  <a:pt x="5600700" y="3760820"/>
                  <a:pt x="5532470" y="3829050"/>
                  <a:pt x="5448304" y="3829050"/>
                </a:cubicBezTo>
                <a:lnTo>
                  <a:pt x="152396" y="3829050"/>
                </a:lnTo>
                <a:cubicBezTo>
                  <a:pt x="68230" y="3829050"/>
                  <a:pt x="0" y="3760820"/>
                  <a:pt x="0" y="367665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6415088" y="2000129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71450" y="64294"/>
                </a:moveTo>
                <a:cubicBezTo>
                  <a:pt x="171450" y="107692"/>
                  <a:pt x="133052" y="142875"/>
                  <a:pt x="85725" y="142875"/>
                </a:cubicBezTo>
                <a:cubicBezTo>
                  <a:pt x="73804" y="142875"/>
                  <a:pt x="62463" y="140643"/>
                  <a:pt x="52149" y="136624"/>
                </a:cubicBezTo>
                <a:lnTo>
                  <a:pt x="15716" y="155912"/>
                </a:lnTo>
                <a:cubicBezTo>
                  <a:pt x="11564" y="158100"/>
                  <a:pt x="6474" y="157341"/>
                  <a:pt x="3125" y="154037"/>
                </a:cubicBezTo>
                <a:cubicBezTo>
                  <a:pt x="-223" y="150733"/>
                  <a:pt x="-982" y="145599"/>
                  <a:pt x="1250" y="141446"/>
                </a:cubicBezTo>
                <a:lnTo>
                  <a:pt x="17145" y="111443"/>
                </a:lnTo>
                <a:cubicBezTo>
                  <a:pt x="6385" y="98316"/>
                  <a:pt x="0" y="81975"/>
                  <a:pt x="0" y="64294"/>
                </a:cubicBezTo>
                <a:cubicBezTo>
                  <a:pt x="0" y="20895"/>
                  <a:pt x="38398" y="-14287"/>
                  <a:pt x="85725" y="-14287"/>
                </a:cubicBezTo>
                <a:cubicBezTo>
                  <a:pt x="133052" y="-14287"/>
                  <a:pt x="171450" y="20895"/>
                  <a:pt x="171450" y="64294"/>
                </a:cubicBezTo>
                <a:close/>
                <a:moveTo>
                  <a:pt x="171450" y="228600"/>
                </a:moveTo>
                <a:cubicBezTo>
                  <a:pt x="129436" y="228600"/>
                  <a:pt x="94476" y="200873"/>
                  <a:pt x="87154" y="164306"/>
                </a:cubicBezTo>
                <a:cubicBezTo>
                  <a:pt x="140732" y="163637"/>
                  <a:pt x="187300" y="125507"/>
                  <a:pt x="192435" y="73804"/>
                </a:cubicBezTo>
                <a:cubicBezTo>
                  <a:pt x="229627" y="82376"/>
                  <a:pt x="257175" y="113228"/>
                  <a:pt x="257175" y="150019"/>
                </a:cubicBezTo>
                <a:cubicBezTo>
                  <a:pt x="257175" y="167700"/>
                  <a:pt x="250790" y="184041"/>
                  <a:pt x="240030" y="197168"/>
                </a:cubicBezTo>
                <a:lnTo>
                  <a:pt x="255925" y="227171"/>
                </a:lnTo>
                <a:cubicBezTo>
                  <a:pt x="258113" y="231324"/>
                  <a:pt x="257354" y="236413"/>
                  <a:pt x="254050" y="239762"/>
                </a:cubicBezTo>
                <a:cubicBezTo>
                  <a:pt x="250746" y="243111"/>
                  <a:pt x="245611" y="243870"/>
                  <a:pt x="241459" y="241637"/>
                </a:cubicBezTo>
                <a:lnTo>
                  <a:pt x="205026" y="222349"/>
                </a:lnTo>
                <a:cubicBezTo>
                  <a:pt x="194712" y="226368"/>
                  <a:pt x="183371" y="228600"/>
                  <a:pt x="171450" y="22860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686550" y="1962150"/>
            <a:ext cx="5048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Feedback ที่ดี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00800" y="2419229"/>
            <a:ext cx="5219700" cy="895350"/>
          </a:xfrm>
          <a:custGeom>
            <a:avLst/>
            <a:gdLst/>
            <a:ahLst/>
            <a:cxnLst/>
            <a:rect l="l" t="t" r="r" b="b"/>
            <a:pathLst>
              <a:path w="5219700" h="895350">
                <a:moveTo>
                  <a:pt x="114300" y="0"/>
                </a:moveTo>
                <a:lnTo>
                  <a:pt x="5105400" y="0"/>
                </a:lnTo>
                <a:cubicBezTo>
                  <a:pt x="5168526" y="0"/>
                  <a:pt x="5219700" y="51174"/>
                  <a:pt x="5219700" y="114300"/>
                </a:cubicBezTo>
                <a:lnTo>
                  <a:pt x="5219700" y="781050"/>
                </a:lnTo>
                <a:cubicBezTo>
                  <a:pt x="5219700" y="844176"/>
                  <a:pt x="5168526" y="895350"/>
                  <a:pt x="510540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572250" y="262877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23813" y="47625"/>
                </a:moveTo>
                <a:cubicBezTo>
                  <a:pt x="29081" y="47625"/>
                  <a:pt x="33338" y="51881"/>
                  <a:pt x="33338" y="57150"/>
                </a:cubicBezTo>
                <a:lnTo>
                  <a:pt x="33338" y="133350"/>
                </a:lnTo>
                <a:cubicBezTo>
                  <a:pt x="33338" y="138619"/>
                  <a:pt x="29081" y="142875"/>
                  <a:pt x="23813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57150"/>
                </a:lnTo>
                <a:cubicBezTo>
                  <a:pt x="0" y="51881"/>
                  <a:pt x="4256" y="47625"/>
                  <a:pt x="9525" y="47625"/>
                </a:cubicBezTo>
                <a:lnTo>
                  <a:pt x="23813" y="47625"/>
                </a:lnTo>
                <a:close/>
                <a:moveTo>
                  <a:pt x="80546" y="4763"/>
                </a:moveTo>
                <a:cubicBezTo>
                  <a:pt x="88672" y="4763"/>
                  <a:pt x="95250" y="11341"/>
                  <a:pt x="95250" y="19467"/>
                </a:cubicBezTo>
                <a:lnTo>
                  <a:pt x="95250" y="20717"/>
                </a:lnTo>
                <a:cubicBezTo>
                  <a:pt x="95250" y="22741"/>
                  <a:pt x="94863" y="24765"/>
                  <a:pt x="94119" y="26640"/>
                </a:cubicBezTo>
                <a:lnTo>
                  <a:pt x="85725" y="47625"/>
                </a:lnTo>
                <a:lnTo>
                  <a:pt x="133350" y="47625"/>
                </a:lnTo>
                <a:cubicBezTo>
                  <a:pt x="141238" y="47625"/>
                  <a:pt x="147638" y="54025"/>
                  <a:pt x="147638" y="61912"/>
                </a:cubicBezTo>
                <a:cubicBezTo>
                  <a:pt x="147638" y="67776"/>
                  <a:pt x="144095" y="72807"/>
                  <a:pt x="139035" y="75009"/>
                </a:cubicBezTo>
                <a:cubicBezTo>
                  <a:pt x="144095" y="77212"/>
                  <a:pt x="147638" y="82242"/>
                  <a:pt x="147638" y="88106"/>
                </a:cubicBezTo>
                <a:cubicBezTo>
                  <a:pt x="147638" y="95071"/>
                  <a:pt x="142637" y="100876"/>
                  <a:pt x="136029" y="102126"/>
                </a:cubicBezTo>
                <a:cubicBezTo>
                  <a:pt x="137339" y="104299"/>
                  <a:pt x="138113" y="106829"/>
                  <a:pt x="138113" y="109537"/>
                </a:cubicBezTo>
                <a:cubicBezTo>
                  <a:pt x="138113" y="116145"/>
                  <a:pt x="133648" y="121682"/>
                  <a:pt x="127575" y="123319"/>
                </a:cubicBezTo>
                <a:cubicBezTo>
                  <a:pt x="128230" y="124956"/>
                  <a:pt x="128588" y="126742"/>
                  <a:pt x="128588" y="128588"/>
                </a:cubicBezTo>
                <a:cubicBezTo>
                  <a:pt x="128588" y="136475"/>
                  <a:pt x="122188" y="142875"/>
                  <a:pt x="114300" y="142875"/>
                </a:cubicBezTo>
                <a:lnTo>
                  <a:pt x="88136" y="142875"/>
                </a:lnTo>
                <a:cubicBezTo>
                  <a:pt x="77331" y="142875"/>
                  <a:pt x="66824" y="139184"/>
                  <a:pt x="58400" y="132427"/>
                </a:cubicBezTo>
                <a:lnTo>
                  <a:pt x="54769" y="129540"/>
                </a:lnTo>
                <a:cubicBezTo>
                  <a:pt x="50244" y="125938"/>
                  <a:pt x="47625" y="120461"/>
                  <a:pt x="47625" y="114657"/>
                </a:cubicBezTo>
                <a:lnTo>
                  <a:pt x="47625" y="59115"/>
                </a:lnTo>
                <a:cubicBezTo>
                  <a:pt x="47625" y="54679"/>
                  <a:pt x="48667" y="50304"/>
                  <a:pt x="50631" y="46345"/>
                </a:cubicBezTo>
                <a:lnTo>
                  <a:pt x="67360" y="12889"/>
                </a:lnTo>
                <a:cubicBezTo>
                  <a:pt x="69860" y="7918"/>
                  <a:pt x="74950" y="4763"/>
                  <a:pt x="80546" y="4763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819900" y="2571629"/>
            <a:ext cx="109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บอกว่าดีอะไร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53200" y="2914529"/>
            <a:ext cx="4991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"ตัวเลขชัดเจนดี"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"Problem Statement เข้าใจง่าย"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00800" y="3466988"/>
            <a:ext cx="5219700" cy="895350"/>
          </a:xfrm>
          <a:custGeom>
            <a:avLst/>
            <a:gdLst/>
            <a:ahLst/>
            <a:cxnLst/>
            <a:rect l="l" t="t" r="r" b="b"/>
            <a:pathLst>
              <a:path w="5219700" h="895350">
                <a:moveTo>
                  <a:pt x="114300" y="0"/>
                </a:moveTo>
                <a:lnTo>
                  <a:pt x="5105400" y="0"/>
                </a:lnTo>
                <a:cubicBezTo>
                  <a:pt x="5168526" y="0"/>
                  <a:pt x="5219700" y="51174"/>
                  <a:pt x="5219700" y="114300"/>
                </a:cubicBezTo>
                <a:lnTo>
                  <a:pt x="5219700" y="781050"/>
                </a:lnTo>
                <a:cubicBezTo>
                  <a:pt x="5219700" y="844176"/>
                  <a:pt x="5168526" y="895350"/>
                  <a:pt x="510540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6572250" y="367653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0375" y="6459"/>
                </a:moveTo>
                <a:cubicBezTo>
                  <a:pt x="133856" y="-60"/>
                  <a:pt x="123319" y="-60"/>
                  <a:pt x="116800" y="6459"/>
                </a:cubicBezTo>
                <a:lnTo>
                  <a:pt x="109537" y="13722"/>
                </a:lnTo>
                <a:lnTo>
                  <a:pt x="138678" y="42863"/>
                </a:lnTo>
                <a:lnTo>
                  <a:pt x="145941" y="35600"/>
                </a:lnTo>
                <a:cubicBezTo>
                  <a:pt x="152460" y="29081"/>
                  <a:pt x="152460" y="18544"/>
                  <a:pt x="145941" y="12025"/>
                </a:cubicBezTo>
                <a:lnTo>
                  <a:pt x="140375" y="6459"/>
                </a:lnTo>
                <a:close/>
                <a:moveTo>
                  <a:pt x="51316" y="71944"/>
                </a:moveTo>
                <a:cubicBezTo>
                  <a:pt x="49500" y="73759"/>
                  <a:pt x="48101" y="75992"/>
                  <a:pt x="47298" y="78462"/>
                </a:cubicBezTo>
                <a:lnTo>
                  <a:pt x="38487" y="104894"/>
                </a:lnTo>
                <a:cubicBezTo>
                  <a:pt x="37624" y="107454"/>
                  <a:pt x="38308" y="110282"/>
                  <a:pt x="40213" y="112216"/>
                </a:cubicBezTo>
                <a:cubicBezTo>
                  <a:pt x="42118" y="114151"/>
                  <a:pt x="44946" y="114806"/>
                  <a:pt x="47536" y="113943"/>
                </a:cubicBezTo>
                <a:lnTo>
                  <a:pt x="73968" y="105132"/>
                </a:lnTo>
                <a:cubicBezTo>
                  <a:pt x="76408" y="104329"/>
                  <a:pt x="78641" y="102930"/>
                  <a:pt x="80486" y="101114"/>
                </a:cubicBezTo>
                <a:lnTo>
                  <a:pt x="128588" y="52953"/>
                </a:lnTo>
                <a:lnTo>
                  <a:pt x="99447" y="23813"/>
                </a:lnTo>
                <a:lnTo>
                  <a:pt x="51316" y="71944"/>
                </a:lnTo>
                <a:close/>
                <a:moveTo>
                  <a:pt x="28575" y="19050"/>
                </a:moveTo>
                <a:cubicBezTo>
                  <a:pt x="12799" y="19050"/>
                  <a:pt x="0" y="31849"/>
                  <a:pt x="0" y="47625"/>
                </a:cubicBezTo>
                <a:lnTo>
                  <a:pt x="0" y="123825"/>
                </a:lnTo>
                <a:cubicBezTo>
                  <a:pt x="0" y="139601"/>
                  <a:pt x="12799" y="152400"/>
                  <a:pt x="28575" y="152400"/>
                </a:cubicBezTo>
                <a:lnTo>
                  <a:pt x="104775" y="152400"/>
                </a:lnTo>
                <a:cubicBezTo>
                  <a:pt x="120551" y="152400"/>
                  <a:pt x="133350" y="139601"/>
                  <a:pt x="133350" y="123825"/>
                </a:cubicBezTo>
                <a:lnTo>
                  <a:pt x="133350" y="95250"/>
                </a:lnTo>
                <a:cubicBezTo>
                  <a:pt x="133350" y="89981"/>
                  <a:pt x="129094" y="85725"/>
                  <a:pt x="123825" y="85725"/>
                </a:cubicBezTo>
                <a:cubicBezTo>
                  <a:pt x="118556" y="85725"/>
                  <a:pt x="114300" y="89981"/>
                  <a:pt x="114300" y="95250"/>
                </a:cubicBezTo>
                <a:lnTo>
                  <a:pt x="114300" y="123825"/>
                </a:lnTo>
                <a:cubicBezTo>
                  <a:pt x="114300" y="129094"/>
                  <a:pt x="110044" y="133350"/>
                  <a:pt x="104775" y="133350"/>
                </a:cubicBezTo>
                <a:lnTo>
                  <a:pt x="28575" y="133350"/>
                </a:lnTo>
                <a:cubicBezTo>
                  <a:pt x="23306" y="133350"/>
                  <a:pt x="19050" y="129094"/>
                  <a:pt x="19050" y="123825"/>
                </a:cubicBezTo>
                <a:lnTo>
                  <a:pt x="19050" y="47625"/>
                </a:lnTo>
                <a:cubicBezTo>
                  <a:pt x="19050" y="42356"/>
                  <a:pt x="23306" y="38100"/>
                  <a:pt x="28575" y="38100"/>
                </a:cubicBezTo>
                <a:lnTo>
                  <a:pt x="57150" y="38100"/>
                </a:lnTo>
                <a:cubicBezTo>
                  <a:pt x="62419" y="38100"/>
                  <a:pt x="66675" y="33844"/>
                  <a:pt x="66675" y="28575"/>
                </a:cubicBezTo>
                <a:cubicBezTo>
                  <a:pt x="66675" y="23306"/>
                  <a:pt x="62419" y="19050"/>
                  <a:pt x="57150" y="19050"/>
                </a:cubicBezTo>
                <a:lnTo>
                  <a:pt x="28575" y="1905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819900" y="3619388"/>
            <a:ext cx="1866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บอกว่าปรับปรุงตรงไหน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553200" y="3962288"/>
            <a:ext cx="4991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"ควรเพิ่มกรอบเวลา"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"ลดคำฟุ่มเฟือยในประโยคแรก"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00800" y="4514738"/>
            <a:ext cx="5219700" cy="895350"/>
          </a:xfrm>
          <a:custGeom>
            <a:avLst/>
            <a:gdLst/>
            <a:ahLst/>
            <a:cxnLst/>
            <a:rect l="l" t="t" r="r" b="b"/>
            <a:pathLst>
              <a:path w="5219700" h="895350">
                <a:moveTo>
                  <a:pt x="114300" y="0"/>
                </a:moveTo>
                <a:lnTo>
                  <a:pt x="5105400" y="0"/>
                </a:lnTo>
                <a:cubicBezTo>
                  <a:pt x="5168526" y="0"/>
                  <a:pt x="5219700" y="51174"/>
                  <a:pt x="5219700" y="114300"/>
                </a:cubicBezTo>
                <a:lnTo>
                  <a:pt x="5219700" y="781050"/>
                </a:lnTo>
                <a:cubicBezTo>
                  <a:pt x="5219700" y="844176"/>
                  <a:pt x="5168526" y="895350"/>
                  <a:pt x="510540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591300" y="4724288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819900" y="4667138"/>
            <a:ext cx="2028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ให้คำแนะนำเฉพาะเจาะจง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553200" y="5010038"/>
            <a:ext cx="4991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"ลองเปลี่ยนเป็น..."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"เพิ่มตัวเลขตรงนี้จะชัดเจนขึ้น"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81000" y="5981700"/>
            <a:ext cx="11430000" cy="495300"/>
          </a:xfrm>
          <a:custGeom>
            <a:avLst/>
            <a:gdLst/>
            <a:ahLst/>
            <a:cxnLst/>
            <a:rect l="l" t="t" r="r" b="b"/>
            <a:pathLst>
              <a:path w="11430000" h="495300">
                <a:moveTo>
                  <a:pt x="114300" y="0"/>
                </a:moveTo>
                <a:lnTo>
                  <a:pt x="11315700" y="0"/>
                </a:lnTo>
                <a:cubicBezTo>
                  <a:pt x="11378826" y="0"/>
                  <a:pt x="11430000" y="51174"/>
                  <a:pt x="11430000" y="114300"/>
                </a:cubicBezTo>
                <a:lnTo>
                  <a:pt x="11430000" y="381000"/>
                </a:lnTo>
                <a:cubicBezTo>
                  <a:pt x="11430000" y="444126"/>
                  <a:pt x="11378826" y="495300"/>
                  <a:pt x="11315700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23888" y="61150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1009650" y="6096000"/>
            <a:ext cx="3190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Feedback สร้างสรรค์ ช่วยให้เพื่อนเติบโต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333500"/>
          </a:xfrm>
          <a:custGeom>
            <a:avLst/>
            <a:gdLst/>
            <a:ahLst/>
            <a:cxnLst/>
            <a:rect l="l" t="t" r="r" b="b"/>
            <a:pathLst>
              <a:path w="12192000" h="1333500">
                <a:moveTo>
                  <a:pt x="0" y="0"/>
                </a:moveTo>
                <a:lnTo>
                  <a:pt x="12192000" y="0"/>
                </a:lnTo>
                <a:lnTo>
                  <a:pt x="121920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8858250" y="3524250"/>
            <a:ext cx="3333750" cy="3333750"/>
          </a:xfrm>
          <a:custGeom>
            <a:avLst/>
            <a:gdLst/>
            <a:ahLst/>
            <a:cxnLst/>
            <a:rect l="l" t="t" r="r" b="b"/>
            <a:pathLst>
              <a:path w="3333750" h="3333750">
                <a:moveTo>
                  <a:pt x="1666875" y="0"/>
                </a:moveTo>
                <a:lnTo>
                  <a:pt x="3333750" y="0"/>
                </a:lnTo>
                <a:lnTo>
                  <a:pt x="3333750" y="3333750"/>
                </a:lnTo>
                <a:lnTo>
                  <a:pt x="0" y="3333750"/>
                </a:lnTo>
                <a:lnTo>
                  <a:pt x="0" y="1666875"/>
                </a:lnTo>
                <a:cubicBezTo>
                  <a:pt x="0" y="746902"/>
                  <a:pt x="746902" y="0"/>
                  <a:pt x="1666875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47663" y="140677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53" dirty="0">
                <a:solidFill>
                  <a:srgbClr val="F5F1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SUMMARY &amp; HOMEWORK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85750" y="369277"/>
            <a:ext cx="1162050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สรุปและการบ้าน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38138" y="921727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ตอกย้ำสิ่งที่ต้องทำต่อ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1704975"/>
            <a:ext cx="5600700" cy="4076700"/>
          </a:xfrm>
          <a:custGeom>
            <a:avLst/>
            <a:gdLst/>
            <a:ahLst/>
            <a:cxnLst/>
            <a:rect l="l" t="t" r="r" b="b"/>
            <a:pathLst>
              <a:path w="5600700" h="4076700">
                <a:moveTo>
                  <a:pt x="152387" y="0"/>
                </a:moveTo>
                <a:lnTo>
                  <a:pt x="5448313" y="0"/>
                </a:lnTo>
                <a:cubicBezTo>
                  <a:pt x="5532474" y="0"/>
                  <a:pt x="5600700" y="68226"/>
                  <a:pt x="5600700" y="152387"/>
                </a:cubicBezTo>
                <a:lnTo>
                  <a:pt x="5600700" y="3924313"/>
                </a:lnTo>
                <a:cubicBezTo>
                  <a:pt x="5600700" y="4008474"/>
                  <a:pt x="5532474" y="4076700"/>
                  <a:pt x="5448313" y="4076700"/>
                </a:cubicBezTo>
                <a:lnTo>
                  <a:pt x="152387" y="4076700"/>
                </a:lnTo>
                <a:cubicBezTo>
                  <a:pt x="68226" y="4076700"/>
                  <a:pt x="0" y="4008474"/>
                  <a:pt x="0" y="3924313"/>
                </a:cubicBezTo>
                <a:lnTo>
                  <a:pt x="0" y="152387"/>
                </a:lnTo>
                <a:cubicBezTo>
                  <a:pt x="0" y="68226"/>
                  <a:pt x="68226" y="0"/>
                  <a:pt x="15238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28650" y="1933463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14313"/>
                </a:lnTo>
                <a:cubicBezTo>
                  <a:pt x="0" y="219447"/>
                  <a:pt x="2768" y="224224"/>
                  <a:pt x="7233" y="226725"/>
                </a:cubicBezTo>
                <a:cubicBezTo>
                  <a:pt x="11698" y="229225"/>
                  <a:pt x="17190" y="229180"/>
                  <a:pt x="21610" y="226546"/>
                </a:cubicBezTo>
                <a:lnTo>
                  <a:pt x="85725" y="188104"/>
                </a:lnTo>
                <a:lnTo>
                  <a:pt x="149796" y="226546"/>
                </a:lnTo>
                <a:cubicBezTo>
                  <a:pt x="154216" y="229180"/>
                  <a:pt x="159707" y="229270"/>
                  <a:pt x="164172" y="226725"/>
                </a:cubicBezTo>
                <a:cubicBezTo>
                  <a:pt x="168637" y="224180"/>
                  <a:pt x="171450" y="219447"/>
                  <a:pt x="171450" y="214313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857250" y="1895475"/>
            <a:ext cx="5048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สรุปบทเรียนวันนี้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1500" y="235256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67941" y="24382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90600" y="2352563"/>
            <a:ext cx="41433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ต้องมีกลุ่มเป้าหมาย พื้นที่ ตัวเลข ผลกระทบ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1500" y="277166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67941" y="28573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90600" y="2771663"/>
            <a:ext cx="36004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ใช้ข้อมูล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baseline target trend benchmark สนับสนุน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71500" y="319076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67941" y="32764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90600" y="3190763"/>
            <a:ext cx="41529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Recommendation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ต้องมี Action Target Time Owner Budget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71500" y="360986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67941" y="369558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90600" y="3609863"/>
            <a:ext cx="28003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ภาษา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ประโยคสั้น Active Voice ลด jargon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10300" y="1704975"/>
            <a:ext cx="5600700" cy="4076700"/>
          </a:xfrm>
          <a:custGeom>
            <a:avLst/>
            <a:gdLst/>
            <a:ahLst/>
            <a:cxnLst/>
            <a:rect l="l" t="t" r="r" b="b"/>
            <a:pathLst>
              <a:path w="5600700" h="4076700">
                <a:moveTo>
                  <a:pt x="152387" y="0"/>
                </a:moveTo>
                <a:lnTo>
                  <a:pt x="5448313" y="0"/>
                </a:lnTo>
                <a:cubicBezTo>
                  <a:pt x="5532474" y="0"/>
                  <a:pt x="5600700" y="68226"/>
                  <a:pt x="5600700" y="152387"/>
                </a:cubicBezTo>
                <a:lnTo>
                  <a:pt x="5600700" y="3924313"/>
                </a:lnTo>
                <a:cubicBezTo>
                  <a:pt x="5600700" y="4008474"/>
                  <a:pt x="5532474" y="4076700"/>
                  <a:pt x="5448313" y="4076700"/>
                </a:cubicBezTo>
                <a:lnTo>
                  <a:pt x="152387" y="4076700"/>
                </a:lnTo>
                <a:cubicBezTo>
                  <a:pt x="68226" y="4076700"/>
                  <a:pt x="0" y="4008474"/>
                  <a:pt x="0" y="3924313"/>
                </a:cubicBezTo>
                <a:lnTo>
                  <a:pt x="0" y="152387"/>
                </a:lnTo>
                <a:cubicBezTo>
                  <a:pt x="0" y="68226"/>
                  <a:pt x="68226" y="0"/>
                  <a:pt x="152387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429375" y="193346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4033" y="3840"/>
                </a:moveTo>
                <a:cubicBezTo>
                  <a:pt x="118542" y="-1250"/>
                  <a:pt x="110058" y="-1250"/>
                  <a:pt x="104611" y="3840"/>
                </a:cubicBezTo>
                <a:lnTo>
                  <a:pt x="4599" y="96709"/>
                </a:lnTo>
                <a:cubicBezTo>
                  <a:pt x="313" y="100727"/>
                  <a:pt x="-1116" y="106933"/>
                  <a:pt x="1027" y="112380"/>
                </a:cubicBezTo>
                <a:cubicBezTo>
                  <a:pt x="3170" y="117827"/>
                  <a:pt x="8394" y="121444"/>
                  <a:pt x="14288" y="121444"/>
                </a:cubicBezTo>
                <a:lnTo>
                  <a:pt x="21431" y="121444"/>
                </a:lnTo>
                <a:lnTo>
                  <a:pt x="21431" y="200025"/>
                </a:lnTo>
                <a:cubicBezTo>
                  <a:pt x="21431" y="215786"/>
                  <a:pt x="34245" y="228600"/>
                  <a:pt x="50006" y="228600"/>
                </a:cubicBezTo>
                <a:lnTo>
                  <a:pt x="178594" y="228600"/>
                </a:lnTo>
                <a:cubicBezTo>
                  <a:pt x="194355" y="228600"/>
                  <a:pt x="207169" y="215786"/>
                  <a:pt x="207169" y="200025"/>
                </a:cubicBezTo>
                <a:lnTo>
                  <a:pt x="207169" y="121444"/>
                </a:lnTo>
                <a:lnTo>
                  <a:pt x="214313" y="121444"/>
                </a:lnTo>
                <a:cubicBezTo>
                  <a:pt x="220206" y="121444"/>
                  <a:pt x="225475" y="117827"/>
                  <a:pt x="227618" y="112380"/>
                </a:cubicBezTo>
                <a:cubicBezTo>
                  <a:pt x="229761" y="106933"/>
                  <a:pt x="228332" y="100682"/>
                  <a:pt x="224046" y="96709"/>
                </a:cubicBezTo>
                <a:lnTo>
                  <a:pt x="124033" y="3840"/>
                </a:lnTo>
                <a:close/>
                <a:moveTo>
                  <a:pt x="107156" y="142875"/>
                </a:moveTo>
                <a:lnTo>
                  <a:pt x="121444" y="142875"/>
                </a:lnTo>
                <a:cubicBezTo>
                  <a:pt x="133276" y="142875"/>
                  <a:pt x="142875" y="152474"/>
                  <a:pt x="142875" y="164306"/>
                </a:cubicBezTo>
                <a:lnTo>
                  <a:pt x="142875" y="207169"/>
                </a:lnTo>
                <a:lnTo>
                  <a:pt x="85725" y="207169"/>
                </a:lnTo>
                <a:lnTo>
                  <a:pt x="85725" y="164306"/>
                </a:lnTo>
                <a:cubicBezTo>
                  <a:pt x="85725" y="152474"/>
                  <a:pt x="95324" y="142875"/>
                  <a:pt x="107156" y="142875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686550" y="1895475"/>
            <a:ext cx="5048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การบ้าน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00800" y="2352563"/>
            <a:ext cx="5219700" cy="723900"/>
          </a:xfrm>
          <a:custGeom>
            <a:avLst/>
            <a:gdLst/>
            <a:ahLst/>
            <a:cxnLst/>
            <a:rect l="l" t="t" r="r" b="b"/>
            <a:pathLst>
              <a:path w="5219700" h="723900">
                <a:moveTo>
                  <a:pt x="114297" y="0"/>
                </a:moveTo>
                <a:lnTo>
                  <a:pt x="5105403" y="0"/>
                </a:lnTo>
                <a:cubicBezTo>
                  <a:pt x="5168528" y="0"/>
                  <a:pt x="5219700" y="51172"/>
                  <a:pt x="5219700" y="114297"/>
                </a:cubicBezTo>
                <a:lnTo>
                  <a:pt x="5219700" y="609603"/>
                </a:lnTo>
                <a:cubicBezTo>
                  <a:pt x="5219700" y="672728"/>
                  <a:pt x="5168528" y="723900"/>
                  <a:pt x="510540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515100" y="2466863"/>
            <a:ext cx="152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659880" y="2485913"/>
            <a:ext cx="1762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ปรับ Problem Statement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515100" y="2771663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ของตัวเองให้ผ่าน SMART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00800" y="3190763"/>
            <a:ext cx="5219700" cy="723900"/>
          </a:xfrm>
          <a:custGeom>
            <a:avLst/>
            <a:gdLst/>
            <a:ahLst/>
            <a:cxnLst/>
            <a:rect l="l" t="t" r="r" b="b"/>
            <a:pathLst>
              <a:path w="5219700" h="723900">
                <a:moveTo>
                  <a:pt x="114297" y="0"/>
                </a:moveTo>
                <a:lnTo>
                  <a:pt x="5105403" y="0"/>
                </a:lnTo>
                <a:cubicBezTo>
                  <a:pt x="5168528" y="0"/>
                  <a:pt x="5219700" y="51172"/>
                  <a:pt x="5219700" y="114297"/>
                </a:cubicBezTo>
                <a:lnTo>
                  <a:pt x="5219700" y="609603"/>
                </a:lnTo>
                <a:cubicBezTo>
                  <a:pt x="5219700" y="672728"/>
                  <a:pt x="5168528" y="723900"/>
                  <a:pt x="510540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515100" y="3305063"/>
            <a:ext cx="180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690956" y="3324113"/>
            <a:ext cx="2095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 Recommendation 3 ข้อ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515100" y="3609863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ที่มี Action Target Time Owner Budget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00800" y="4028963"/>
            <a:ext cx="5219700" cy="723900"/>
          </a:xfrm>
          <a:custGeom>
            <a:avLst/>
            <a:gdLst/>
            <a:ahLst/>
            <a:cxnLst/>
            <a:rect l="l" t="t" r="r" b="b"/>
            <a:pathLst>
              <a:path w="5219700" h="723900">
                <a:moveTo>
                  <a:pt x="114297" y="0"/>
                </a:moveTo>
                <a:lnTo>
                  <a:pt x="5105403" y="0"/>
                </a:lnTo>
                <a:cubicBezTo>
                  <a:pt x="5168528" y="0"/>
                  <a:pt x="5219700" y="51172"/>
                  <a:pt x="5219700" y="114297"/>
                </a:cubicBezTo>
                <a:lnTo>
                  <a:pt x="5219700" y="609603"/>
                </a:lnTo>
                <a:cubicBezTo>
                  <a:pt x="5219700" y="672728"/>
                  <a:pt x="5168528" y="723900"/>
                  <a:pt x="510540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515100" y="4143263"/>
            <a:ext cx="190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692503" y="4162313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นำ Checklist ไปใช้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515100" y="4448063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ตรวจงานตัวเองก่อนส่ง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00800" y="4867163"/>
            <a:ext cx="5219700" cy="723900"/>
          </a:xfrm>
          <a:custGeom>
            <a:avLst/>
            <a:gdLst/>
            <a:ahLst/>
            <a:cxnLst/>
            <a:rect l="l" t="t" r="r" b="b"/>
            <a:pathLst>
              <a:path w="5219700" h="723900">
                <a:moveTo>
                  <a:pt x="114297" y="0"/>
                </a:moveTo>
                <a:lnTo>
                  <a:pt x="5105403" y="0"/>
                </a:lnTo>
                <a:cubicBezTo>
                  <a:pt x="5168528" y="0"/>
                  <a:pt x="5219700" y="51172"/>
                  <a:pt x="5219700" y="114297"/>
                </a:cubicBezTo>
                <a:lnTo>
                  <a:pt x="5219700" y="609603"/>
                </a:lnTo>
                <a:cubicBezTo>
                  <a:pt x="5219700" y="672728"/>
                  <a:pt x="5168528" y="723900"/>
                  <a:pt x="5105403" y="723900"/>
                </a:cubicBezTo>
                <a:lnTo>
                  <a:pt x="114297" y="723900"/>
                </a:lnTo>
                <a:cubicBezTo>
                  <a:pt x="51172" y="723900"/>
                  <a:pt x="0" y="672728"/>
                  <a:pt x="0" y="6096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515100" y="4981463"/>
            <a:ext cx="190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692384" y="5000513"/>
            <a:ext cx="2076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ฝึกเขียน Executive Summary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15100" y="5286263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หน้า ครบ 5 องค์ประกอบ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159330" y="5981700"/>
            <a:ext cx="3876675" cy="495300"/>
          </a:xfrm>
          <a:custGeom>
            <a:avLst/>
            <a:gdLst/>
            <a:ahLst/>
            <a:cxnLst/>
            <a:rect l="l" t="t" r="r" b="b"/>
            <a:pathLst>
              <a:path w="3876675" h="495300">
                <a:moveTo>
                  <a:pt x="114300" y="0"/>
                </a:moveTo>
                <a:lnTo>
                  <a:pt x="3762375" y="0"/>
                </a:lnTo>
                <a:cubicBezTo>
                  <a:pt x="3825501" y="0"/>
                  <a:pt x="3876675" y="51174"/>
                  <a:pt x="3876675" y="114300"/>
                </a:cubicBezTo>
                <a:lnTo>
                  <a:pt x="3876675" y="381000"/>
                </a:lnTo>
                <a:cubicBezTo>
                  <a:pt x="3876675" y="444126"/>
                  <a:pt x="3825501" y="495300"/>
                  <a:pt x="3762375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4478417" y="61150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4902279" y="6096000"/>
            <a:ext cx="2914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เป้าหมาย: ผู้อ่านตัดสินใจได้ใน 2 นาที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477000" y="0"/>
            <a:ext cx="5715000" cy="5715000"/>
          </a:xfrm>
          <a:custGeom>
            <a:avLst/>
            <a:gdLst/>
            <a:ahLst/>
            <a:cxnLst/>
            <a:rect l="l" t="t" r="r" b="b"/>
            <a:pathLst>
              <a:path w="5715000" h="5715000">
                <a:moveTo>
                  <a:pt x="0" y="0"/>
                </a:moveTo>
                <a:lnTo>
                  <a:pt x="5715000" y="0"/>
                </a:lnTo>
                <a:lnTo>
                  <a:pt x="5715000" y="5715000"/>
                </a:lnTo>
                <a:lnTo>
                  <a:pt x="2857500" y="5715000"/>
                </a:lnTo>
                <a:cubicBezTo>
                  <a:pt x="1280403" y="5715000"/>
                  <a:pt x="0" y="4434597"/>
                  <a:pt x="0" y="2857500"/>
                </a:cubicBez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3048000"/>
            <a:ext cx="3810000" cy="3810000"/>
          </a:xfrm>
          <a:custGeom>
            <a:avLst/>
            <a:gdLst/>
            <a:ahLst/>
            <a:cxnLst/>
            <a:rect l="l" t="t" r="r" b="b"/>
            <a:pathLst>
              <a:path w="3810000" h="3810000">
                <a:moveTo>
                  <a:pt x="0" y="0"/>
                </a:moveTo>
                <a:lnTo>
                  <a:pt x="1905000" y="0"/>
                </a:lnTo>
                <a:cubicBezTo>
                  <a:pt x="2956398" y="0"/>
                  <a:pt x="3810000" y="853602"/>
                  <a:pt x="3810000" y="1905000"/>
                </a:cubicBezTo>
                <a:lnTo>
                  <a:pt x="3810000" y="3810000"/>
                </a:lnTo>
                <a:lnTo>
                  <a:pt x="0" y="3810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32860" y="392441"/>
            <a:ext cx="452437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3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Q&amp;A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4128135" y="2335541"/>
            <a:ext cx="3933825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ถาม-ตอบ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4194810" y="3154691"/>
            <a:ext cx="3800475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1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ข้อสงสัย?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33919" y="3859541"/>
            <a:ext cx="4724400" cy="2609850"/>
          </a:xfrm>
          <a:custGeom>
            <a:avLst/>
            <a:gdLst/>
            <a:ahLst/>
            <a:cxnLst/>
            <a:rect l="l" t="t" r="r" b="b"/>
            <a:pathLst>
              <a:path w="4724400" h="2609850">
                <a:moveTo>
                  <a:pt x="152389" y="0"/>
                </a:moveTo>
                <a:lnTo>
                  <a:pt x="4572011" y="0"/>
                </a:lnTo>
                <a:cubicBezTo>
                  <a:pt x="4656117" y="0"/>
                  <a:pt x="4724400" y="68283"/>
                  <a:pt x="4724400" y="152389"/>
                </a:cubicBezTo>
                <a:lnTo>
                  <a:pt x="4724400" y="2457461"/>
                </a:lnTo>
                <a:cubicBezTo>
                  <a:pt x="4724400" y="2541567"/>
                  <a:pt x="4656117" y="2609850"/>
                  <a:pt x="4572011" y="2609850"/>
                </a:cubicBezTo>
                <a:lnTo>
                  <a:pt x="152389" y="2609850"/>
                </a:lnTo>
                <a:cubicBezTo>
                  <a:pt x="68283" y="2609850"/>
                  <a:pt x="0" y="2541567"/>
                  <a:pt x="0" y="2457461"/>
                </a:cubicBezTo>
                <a:lnTo>
                  <a:pt x="0" y="152389"/>
                </a:lnTo>
                <a:cubicBezTo>
                  <a:pt x="0" y="68283"/>
                  <a:pt x="68283" y="0"/>
                  <a:pt x="152389" y="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63365" y="416434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4281249" y="4326266"/>
            <a:ext cx="178594" cy="285750"/>
          </a:xfrm>
          <a:custGeom>
            <a:avLst/>
            <a:gdLst/>
            <a:ahLst/>
            <a:cxnLst/>
            <a:rect l="l" t="t" r="r" b="b"/>
            <a:pathLst>
              <a:path w="178594" h="285750">
                <a:moveTo>
                  <a:pt x="35719" y="89297"/>
                </a:moveTo>
                <a:cubicBezTo>
                  <a:pt x="35719" y="59717"/>
                  <a:pt x="59717" y="35719"/>
                  <a:pt x="89297" y="35719"/>
                </a:cubicBezTo>
                <a:cubicBezTo>
                  <a:pt x="118876" y="35719"/>
                  <a:pt x="142875" y="59717"/>
                  <a:pt x="142875" y="89297"/>
                </a:cubicBezTo>
                <a:cubicBezTo>
                  <a:pt x="142875" y="113128"/>
                  <a:pt x="127304" y="133331"/>
                  <a:pt x="105761" y="140308"/>
                </a:cubicBezTo>
                <a:cubicBezTo>
                  <a:pt x="89911" y="145442"/>
                  <a:pt x="71438" y="160009"/>
                  <a:pt x="71438" y="183059"/>
                </a:cubicBezTo>
                <a:lnTo>
                  <a:pt x="71438" y="196453"/>
                </a:lnTo>
                <a:cubicBezTo>
                  <a:pt x="71438" y="206332"/>
                  <a:pt x="79418" y="214313"/>
                  <a:pt x="89297" y="214313"/>
                </a:cubicBezTo>
                <a:cubicBezTo>
                  <a:pt x="99175" y="214313"/>
                  <a:pt x="107156" y="206332"/>
                  <a:pt x="107156" y="196453"/>
                </a:cubicBezTo>
                <a:lnTo>
                  <a:pt x="107156" y="183059"/>
                </a:lnTo>
                <a:cubicBezTo>
                  <a:pt x="107156" y="182110"/>
                  <a:pt x="107491" y="180770"/>
                  <a:pt x="109110" y="178984"/>
                </a:cubicBezTo>
                <a:cubicBezTo>
                  <a:pt x="110784" y="177143"/>
                  <a:pt x="113519" y="175357"/>
                  <a:pt x="116756" y="174296"/>
                </a:cubicBezTo>
                <a:cubicBezTo>
                  <a:pt x="152642" y="162744"/>
                  <a:pt x="178594" y="129090"/>
                  <a:pt x="178594" y="89297"/>
                </a:cubicBezTo>
                <a:cubicBezTo>
                  <a:pt x="178594" y="39960"/>
                  <a:pt x="138633" y="0"/>
                  <a:pt x="89297" y="0"/>
                </a:cubicBezTo>
                <a:cubicBezTo>
                  <a:pt x="39960" y="0"/>
                  <a:pt x="0" y="39960"/>
                  <a:pt x="0" y="89297"/>
                </a:cubicBezTo>
                <a:cubicBezTo>
                  <a:pt x="0" y="99175"/>
                  <a:pt x="7981" y="107156"/>
                  <a:pt x="17859" y="107156"/>
                </a:cubicBezTo>
                <a:cubicBezTo>
                  <a:pt x="27738" y="107156"/>
                  <a:pt x="35719" y="99175"/>
                  <a:pt x="35719" y="89297"/>
                </a:cubicBezTo>
                <a:close/>
                <a:moveTo>
                  <a:pt x="89297" y="285750"/>
                </a:moveTo>
                <a:cubicBezTo>
                  <a:pt x="101631" y="285750"/>
                  <a:pt x="111621" y="275760"/>
                  <a:pt x="111621" y="263426"/>
                </a:cubicBezTo>
                <a:cubicBezTo>
                  <a:pt x="111621" y="251092"/>
                  <a:pt x="101631" y="241102"/>
                  <a:pt x="89297" y="241102"/>
                </a:cubicBezTo>
                <a:cubicBezTo>
                  <a:pt x="76963" y="241102"/>
                  <a:pt x="66973" y="251092"/>
                  <a:pt x="66973" y="263426"/>
                </a:cubicBezTo>
                <a:cubicBezTo>
                  <a:pt x="66973" y="275760"/>
                  <a:pt x="76963" y="285750"/>
                  <a:pt x="89297" y="28575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4000619" y="4888241"/>
            <a:ext cx="73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ถามได้เลย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907161" y="4354841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3000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31788" y="416434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5878235" y="4326266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14313" y="80367"/>
                </a:moveTo>
                <a:cubicBezTo>
                  <a:pt x="214313" y="134615"/>
                  <a:pt x="166315" y="178594"/>
                  <a:pt x="107156" y="178594"/>
                </a:cubicBezTo>
                <a:cubicBezTo>
                  <a:pt x="92255" y="178594"/>
                  <a:pt x="78079" y="175803"/>
                  <a:pt x="65187" y="170780"/>
                </a:cubicBezTo>
                <a:lnTo>
                  <a:pt x="19645" y="194890"/>
                </a:lnTo>
                <a:cubicBezTo>
                  <a:pt x="14455" y="197625"/>
                  <a:pt x="8093" y="196676"/>
                  <a:pt x="3907" y="192546"/>
                </a:cubicBezTo>
                <a:cubicBezTo>
                  <a:pt x="-279" y="188416"/>
                  <a:pt x="-1228" y="181998"/>
                  <a:pt x="1563" y="176808"/>
                </a:cubicBezTo>
                <a:lnTo>
                  <a:pt x="21431" y="139303"/>
                </a:lnTo>
                <a:cubicBezTo>
                  <a:pt x="7981" y="122895"/>
                  <a:pt x="0" y="102468"/>
                  <a:pt x="0" y="80367"/>
                </a:cubicBezTo>
                <a:cubicBezTo>
                  <a:pt x="0" y="26119"/>
                  <a:pt x="47997" y="-17859"/>
                  <a:pt x="107156" y="-17859"/>
                </a:cubicBezTo>
                <a:cubicBezTo>
                  <a:pt x="166315" y="-17859"/>
                  <a:pt x="214313" y="26119"/>
                  <a:pt x="214313" y="80367"/>
                </a:cubicBezTo>
                <a:close/>
                <a:moveTo>
                  <a:pt x="214313" y="285750"/>
                </a:moveTo>
                <a:cubicBezTo>
                  <a:pt x="161795" y="285750"/>
                  <a:pt x="118095" y="251092"/>
                  <a:pt x="108942" y="205383"/>
                </a:cubicBezTo>
                <a:cubicBezTo>
                  <a:pt x="175915" y="204546"/>
                  <a:pt x="234125" y="156883"/>
                  <a:pt x="240543" y="92255"/>
                </a:cubicBezTo>
                <a:cubicBezTo>
                  <a:pt x="287034" y="102970"/>
                  <a:pt x="321469" y="141536"/>
                  <a:pt x="321469" y="187523"/>
                </a:cubicBezTo>
                <a:cubicBezTo>
                  <a:pt x="321469" y="209624"/>
                  <a:pt x="313488" y="230051"/>
                  <a:pt x="300038" y="246459"/>
                </a:cubicBezTo>
                <a:lnTo>
                  <a:pt x="319906" y="283964"/>
                </a:lnTo>
                <a:cubicBezTo>
                  <a:pt x="322641" y="289154"/>
                  <a:pt x="321692" y="295517"/>
                  <a:pt x="317562" y="299703"/>
                </a:cubicBezTo>
                <a:cubicBezTo>
                  <a:pt x="313432" y="303888"/>
                  <a:pt x="307014" y="304837"/>
                  <a:pt x="301823" y="302047"/>
                </a:cubicBezTo>
                <a:lnTo>
                  <a:pt x="256282" y="277937"/>
                </a:lnTo>
                <a:cubicBezTo>
                  <a:pt x="243390" y="282959"/>
                  <a:pt x="229214" y="285750"/>
                  <a:pt x="214313" y="28575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5650111" y="4888241"/>
            <a:ext cx="771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แลกเปลี่ยน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594634" y="4354841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3000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459623" y="416434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659648" y="4326266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337584" y="4888241"/>
            <a:ext cx="85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เรียนรู้ร่วมกัน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038719" y="5353061"/>
            <a:ext cx="4114800" cy="15240"/>
          </a:xfrm>
          <a:custGeom>
            <a:avLst/>
            <a:gdLst/>
            <a:ahLst/>
            <a:cxnLst/>
            <a:rect l="l" t="t" r="r" b="b"/>
            <a:pathLst>
              <a:path w="4114800" h="15240">
                <a:moveTo>
                  <a:pt x="0" y="0"/>
                </a:moveTo>
                <a:lnTo>
                  <a:pt x="4114800" y="0"/>
                </a:lnTo>
                <a:lnTo>
                  <a:pt x="4114800" y="15240"/>
                </a:lnTo>
                <a:lnTo>
                  <a:pt x="0" y="15240"/>
                </a:lnTo>
                <a:lnTo>
                  <a:pt x="0" y="0"/>
                </a:lnTo>
                <a:close/>
              </a:path>
            </a:pathLst>
          </a:custGeom>
          <a:solidFill>
            <a:srgbClr val="2D2D2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3991094" y="5589277"/>
            <a:ext cx="4210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ขอบคุณสำหรับการเข้าร่วม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000619" y="5932177"/>
            <a:ext cx="4191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 for your participation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382000" y="0"/>
            <a:ext cx="3810000" cy="685800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0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476750"/>
            <a:ext cx="2381250" cy="2381250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0" y="0"/>
                </a:moveTo>
                <a:lnTo>
                  <a:pt x="1190625" y="0"/>
                </a:lnTo>
                <a:cubicBezTo>
                  <a:pt x="1847749" y="0"/>
                  <a:pt x="2381250" y="533501"/>
                  <a:pt x="2381250" y="1190625"/>
                </a:cubicBezTo>
                <a:lnTo>
                  <a:pt x="2381250" y="2381250"/>
                </a:lnTo>
                <a:lnTo>
                  <a:pt x="0" y="2381250"/>
                </a:lnTo>
                <a:lnTo>
                  <a:pt x="0" y="0"/>
                </a:ln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1000" y="381000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0" y="0"/>
                </a:moveTo>
                <a:lnTo>
                  <a:pt x="76200" y="0"/>
                </a:lnTo>
                <a:lnTo>
                  <a:pt x="762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71500" y="476250"/>
            <a:ext cx="1371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 AUDIENCE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876300"/>
            <a:ext cx="7620000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ผู้ฟังหลักของ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งานเขียน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2324100"/>
            <a:ext cx="7410450" cy="971550"/>
          </a:xfrm>
          <a:custGeom>
            <a:avLst/>
            <a:gdLst/>
            <a:ahLst/>
            <a:cxnLst/>
            <a:rect l="l" t="t" r="r" b="b"/>
            <a:pathLst>
              <a:path w="7410450" h="971550">
                <a:moveTo>
                  <a:pt x="38100" y="0"/>
                </a:moveTo>
                <a:lnTo>
                  <a:pt x="7296147" y="0"/>
                </a:lnTo>
                <a:cubicBezTo>
                  <a:pt x="7359233" y="0"/>
                  <a:pt x="7410450" y="51217"/>
                  <a:pt x="7410450" y="114303"/>
                </a:cubicBezTo>
                <a:lnTo>
                  <a:pt x="7410450" y="857247"/>
                </a:lnTo>
                <a:cubicBezTo>
                  <a:pt x="7410450" y="920333"/>
                  <a:pt x="7359233" y="971550"/>
                  <a:pt x="7296147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00050" y="232410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09600" y="2514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54856" y="26479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58702" y="92273"/>
                  <a:pt x="38695" y="72267"/>
                  <a:pt x="38695" y="47625"/>
                </a:cubicBezTo>
                <a:cubicBezTo>
                  <a:pt x="38695" y="22983"/>
                  <a:pt x="58702" y="2977"/>
                  <a:pt x="83344" y="2977"/>
                </a:cubicBezTo>
                <a:cubicBezTo>
                  <a:pt x="107986" y="2977"/>
                  <a:pt x="127992" y="22983"/>
                  <a:pt x="127992" y="47625"/>
                </a:cubicBezTo>
                <a:cubicBezTo>
                  <a:pt x="127992" y="72267"/>
                  <a:pt x="107986" y="92273"/>
                  <a:pt x="83344" y="92273"/>
                </a:cubicBezTo>
                <a:close/>
                <a:moveTo>
                  <a:pt x="71996" y="113109"/>
                </a:moveTo>
                <a:lnTo>
                  <a:pt x="94692" y="113109"/>
                </a:lnTo>
                <a:cubicBezTo>
                  <a:pt x="98301" y="113109"/>
                  <a:pt x="101203" y="116012"/>
                  <a:pt x="101203" y="119621"/>
                </a:cubicBezTo>
                <a:cubicBezTo>
                  <a:pt x="101203" y="121183"/>
                  <a:pt x="100645" y="122672"/>
                  <a:pt x="99640" y="123862"/>
                </a:cubicBezTo>
                <a:lnTo>
                  <a:pt x="89446" y="135768"/>
                </a:lnTo>
                <a:lnTo>
                  <a:pt x="100980" y="178594"/>
                </a:lnTo>
                <a:lnTo>
                  <a:pt x="101203" y="178594"/>
                </a:lnTo>
                <a:lnTo>
                  <a:pt x="114077" y="127062"/>
                </a:lnTo>
                <a:cubicBezTo>
                  <a:pt x="114895" y="123825"/>
                  <a:pt x="118207" y="121853"/>
                  <a:pt x="121332" y="123044"/>
                </a:cubicBezTo>
                <a:cubicBezTo>
                  <a:pt x="144363" y="131825"/>
                  <a:pt x="160734" y="154149"/>
                  <a:pt x="160734" y="180268"/>
                </a:cubicBezTo>
                <a:cubicBezTo>
                  <a:pt x="160734" y="185886"/>
                  <a:pt x="156158" y="190463"/>
                  <a:pt x="150540" y="190463"/>
                </a:cubicBezTo>
                <a:lnTo>
                  <a:pt x="16148" y="190500"/>
                </a:lnTo>
                <a:cubicBezTo>
                  <a:pt x="10530" y="190500"/>
                  <a:pt x="5953" y="185924"/>
                  <a:pt x="5953" y="180305"/>
                </a:cubicBezTo>
                <a:cubicBezTo>
                  <a:pt x="5953" y="154186"/>
                  <a:pt x="22324" y="131862"/>
                  <a:pt x="45355" y="123081"/>
                </a:cubicBezTo>
                <a:cubicBezTo>
                  <a:pt x="48481" y="121890"/>
                  <a:pt x="51792" y="123862"/>
                  <a:pt x="52611" y="127099"/>
                </a:cubicBezTo>
                <a:lnTo>
                  <a:pt x="65484" y="178631"/>
                </a:lnTo>
                <a:lnTo>
                  <a:pt x="65708" y="178631"/>
                </a:lnTo>
                <a:lnTo>
                  <a:pt x="77242" y="135806"/>
                </a:lnTo>
                <a:lnTo>
                  <a:pt x="67047" y="123899"/>
                </a:lnTo>
                <a:cubicBezTo>
                  <a:pt x="66042" y="122709"/>
                  <a:pt x="65484" y="121221"/>
                  <a:pt x="65484" y="119658"/>
                </a:cubicBezTo>
                <a:cubicBezTo>
                  <a:pt x="65484" y="116049"/>
                  <a:pt x="68387" y="113147"/>
                  <a:pt x="71996" y="113147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219200" y="2514600"/>
            <a:ext cx="5676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ผู้บริหารต้องการ "สาระและทางเลือก"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19200" y="2857500"/>
            <a:ext cx="5657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ไม่ใช่รายงานยาว แต่ต้องการ </a:t>
            </a: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ข้อมูลสำคัญและตัวเลือกที่ชัดเจน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เพื่อตัดสินใจอย่างรวดเร็ว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00050" y="3486150"/>
            <a:ext cx="7410450" cy="971550"/>
          </a:xfrm>
          <a:custGeom>
            <a:avLst/>
            <a:gdLst/>
            <a:ahLst/>
            <a:cxnLst/>
            <a:rect l="l" t="t" r="r" b="b"/>
            <a:pathLst>
              <a:path w="7410450" h="971550">
                <a:moveTo>
                  <a:pt x="38100" y="0"/>
                </a:moveTo>
                <a:lnTo>
                  <a:pt x="7296147" y="0"/>
                </a:lnTo>
                <a:cubicBezTo>
                  <a:pt x="7359233" y="0"/>
                  <a:pt x="7410450" y="51217"/>
                  <a:pt x="7410450" y="114303"/>
                </a:cubicBezTo>
                <a:lnTo>
                  <a:pt x="7410450" y="857247"/>
                </a:lnTo>
                <a:cubicBezTo>
                  <a:pt x="7410450" y="920333"/>
                  <a:pt x="7359233" y="971550"/>
                  <a:pt x="7296147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400050" y="348615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609600" y="3676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42950" y="3810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219200" y="3676650"/>
            <a:ext cx="453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ผู้อ่านมีเวลาจำกัด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19200" y="4019550"/>
            <a:ext cx="4514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ต้องตัดสินใจได้ใน </a:t>
            </a: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 นาที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งานเขียนต้องกระชับ เข้าใจง่าย ไม่ต้องอ่านซ้ำ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00050" y="4648200"/>
            <a:ext cx="7410450" cy="1562100"/>
          </a:xfrm>
          <a:custGeom>
            <a:avLst/>
            <a:gdLst/>
            <a:ahLst/>
            <a:cxnLst/>
            <a:rect l="l" t="t" r="r" b="b"/>
            <a:pathLst>
              <a:path w="7410450" h="1562100">
                <a:moveTo>
                  <a:pt x="38100" y="0"/>
                </a:moveTo>
                <a:lnTo>
                  <a:pt x="7296151" y="0"/>
                </a:lnTo>
                <a:cubicBezTo>
                  <a:pt x="7359277" y="0"/>
                  <a:pt x="7410450" y="51173"/>
                  <a:pt x="7410450" y="114299"/>
                </a:cubicBezTo>
                <a:lnTo>
                  <a:pt x="7410450" y="1447801"/>
                </a:lnTo>
                <a:cubicBezTo>
                  <a:pt x="7410450" y="1510927"/>
                  <a:pt x="7359277" y="1562100"/>
                  <a:pt x="7296151" y="1562100"/>
                </a:cubicBezTo>
                <a:lnTo>
                  <a:pt x="38100" y="1562100"/>
                </a:lnTo>
                <a:cubicBezTo>
                  <a:pt x="17072" y="1562100"/>
                  <a:pt x="0" y="1545028"/>
                  <a:pt x="0" y="1524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400050" y="46482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3810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38100" y="1562100"/>
                </a:lnTo>
                <a:cubicBezTo>
                  <a:pt x="17072" y="1562100"/>
                  <a:pt x="0" y="1545028"/>
                  <a:pt x="0" y="1524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609600" y="4838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42950" y="49720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95250" y="65484"/>
                </a:moveTo>
                <a:cubicBezTo>
                  <a:pt x="88664" y="65484"/>
                  <a:pt x="83344" y="70805"/>
                  <a:pt x="83344" y="77391"/>
                </a:cubicBezTo>
                <a:cubicBezTo>
                  <a:pt x="83344" y="82339"/>
                  <a:pt x="79363" y="86320"/>
                  <a:pt x="74414" y="86320"/>
                </a:cubicBezTo>
                <a:cubicBezTo>
                  <a:pt x="69466" y="86320"/>
                  <a:pt x="65484" y="82339"/>
                  <a:pt x="65484" y="77391"/>
                </a:cubicBezTo>
                <a:cubicBezTo>
                  <a:pt x="65484" y="60945"/>
                  <a:pt x="78804" y="47625"/>
                  <a:pt x="95250" y="47625"/>
                </a:cubicBezTo>
                <a:cubicBezTo>
                  <a:pt x="111696" y="47625"/>
                  <a:pt x="125016" y="60945"/>
                  <a:pt x="125016" y="77391"/>
                </a:cubicBezTo>
                <a:cubicBezTo>
                  <a:pt x="125016" y="94952"/>
                  <a:pt x="111621" y="102394"/>
                  <a:pt x="104180" y="105110"/>
                </a:cubicBezTo>
                <a:lnTo>
                  <a:pt x="104180" y="106524"/>
                </a:lnTo>
                <a:cubicBezTo>
                  <a:pt x="104180" y="111472"/>
                  <a:pt x="100199" y="115453"/>
                  <a:pt x="95250" y="115453"/>
                </a:cubicBezTo>
                <a:cubicBezTo>
                  <a:pt x="90301" y="115453"/>
                  <a:pt x="86320" y="111472"/>
                  <a:pt x="86320" y="106524"/>
                </a:cubicBezTo>
                <a:lnTo>
                  <a:pt x="86320" y="103510"/>
                </a:lnTo>
                <a:cubicBezTo>
                  <a:pt x="86320" y="95883"/>
                  <a:pt x="91827" y="90413"/>
                  <a:pt x="97520" y="88553"/>
                </a:cubicBezTo>
                <a:cubicBezTo>
                  <a:pt x="99901" y="87771"/>
                  <a:pt x="102431" y="86506"/>
                  <a:pt x="104291" y="84720"/>
                </a:cubicBezTo>
                <a:cubicBezTo>
                  <a:pt x="105891" y="83158"/>
                  <a:pt x="107156" y="81000"/>
                  <a:pt x="107156" y="77428"/>
                </a:cubicBezTo>
                <a:cubicBezTo>
                  <a:pt x="107156" y="70842"/>
                  <a:pt x="101836" y="65522"/>
                  <a:pt x="95250" y="65522"/>
                </a:cubicBezTo>
                <a:close/>
                <a:moveTo>
                  <a:pt x="83344" y="136922"/>
                </a:moveTo>
                <a:cubicBezTo>
                  <a:pt x="83344" y="130351"/>
                  <a:pt x="88679" y="125016"/>
                  <a:pt x="95250" y="125016"/>
                </a:cubicBezTo>
                <a:cubicBezTo>
                  <a:pt x="101821" y="125016"/>
                  <a:pt x="107156" y="130351"/>
                  <a:pt x="107156" y="136922"/>
                </a:cubicBezTo>
                <a:cubicBezTo>
                  <a:pt x="107156" y="143493"/>
                  <a:pt x="101821" y="148828"/>
                  <a:pt x="95250" y="148828"/>
                </a:cubicBezTo>
                <a:cubicBezTo>
                  <a:pt x="88679" y="148828"/>
                  <a:pt x="83344" y="143493"/>
                  <a:pt x="83344" y="136922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219200" y="4838700"/>
            <a:ext cx="2590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ต้องการคำตอบ 3 คำถามหลัก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219200" y="5181600"/>
            <a:ext cx="17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391484" y="5181600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ปัญหาคืออะไร?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19200" y="5486400"/>
            <a:ext cx="200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419106" y="5486400"/>
            <a:ext cx="1381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อะไร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ต้องทำอะไร?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19200" y="5791200"/>
            <a:ext cx="200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3.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420416" y="5791200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อย่างไร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ทำอย่างไร?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891231" y="2162175"/>
            <a:ext cx="202882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3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?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253181" y="4029075"/>
            <a:ext cx="1304925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1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รู้จักผู้อ่าน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276993" y="4429125"/>
            <a:ext cx="1257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ก่อนเริ่มเขียน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524000"/>
          </a:xfrm>
          <a:custGeom>
            <a:avLst/>
            <a:gdLst/>
            <a:ahLst/>
            <a:cxnLst/>
            <a:rect l="l" t="t" r="r" b="b"/>
            <a:pathLst>
              <a:path w="12192000" h="1524000">
                <a:moveTo>
                  <a:pt x="0" y="0"/>
                </a:moveTo>
                <a:lnTo>
                  <a:pt x="12192000" y="0"/>
                </a:lnTo>
                <a:lnTo>
                  <a:pt x="12192000" y="1524000"/>
                </a:lnTo>
                <a:lnTo>
                  <a:pt x="0" y="1524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334500" y="4000500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1428750" y="0"/>
                </a:moveTo>
                <a:lnTo>
                  <a:pt x="2857500" y="0"/>
                </a:lnTo>
                <a:lnTo>
                  <a:pt x="2857500" y="2857500"/>
                </a:lnTo>
                <a:lnTo>
                  <a:pt x="0" y="2857500"/>
                </a:lnTo>
                <a:lnTo>
                  <a:pt x="0" y="1428750"/>
                </a:lnTo>
                <a:cubicBezTo>
                  <a:pt x="0" y="640201"/>
                  <a:pt x="640201" y="0"/>
                  <a:pt x="142875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47663" y="5334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53" dirty="0">
                <a:solidFill>
                  <a:srgbClr val="F5F1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CORE PRINCIPLES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76225" y="800100"/>
            <a:ext cx="11639550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3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หลักการเขียนเชิงนโยบาย 3 ข้อ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57250" y="1840706"/>
            <a:ext cx="3286125" cy="3552825"/>
          </a:xfrm>
          <a:custGeom>
            <a:avLst/>
            <a:gdLst/>
            <a:ahLst/>
            <a:cxnLst/>
            <a:rect l="l" t="t" r="r" b="b"/>
            <a:pathLst>
              <a:path w="3286125" h="3552825">
                <a:moveTo>
                  <a:pt x="152410" y="0"/>
                </a:moveTo>
                <a:lnTo>
                  <a:pt x="3133715" y="0"/>
                </a:lnTo>
                <a:cubicBezTo>
                  <a:pt x="3217889" y="0"/>
                  <a:pt x="3286125" y="68236"/>
                  <a:pt x="3286125" y="152410"/>
                </a:cubicBezTo>
                <a:lnTo>
                  <a:pt x="3286125" y="3400415"/>
                </a:lnTo>
                <a:cubicBezTo>
                  <a:pt x="3286125" y="3484589"/>
                  <a:pt x="3217889" y="3552825"/>
                  <a:pt x="3133715" y="3552825"/>
                </a:cubicBezTo>
                <a:lnTo>
                  <a:pt x="152410" y="3552825"/>
                </a:lnTo>
                <a:cubicBezTo>
                  <a:pt x="68236" y="3552825"/>
                  <a:pt x="0" y="3484589"/>
                  <a:pt x="0" y="3400415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57250" y="1840706"/>
            <a:ext cx="3286125" cy="1333500"/>
          </a:xfrm>
          <a:custGeom>
            <a:avLst/>
            <a:gdLst/>
            <a:ahLst/>
            <a:cxnLst/>
            <a:rect l="l" t="t" r="r" b="b"/>
            <a:pathLst>
              <a:path w="3286125" h="1333500">
                <a:moveTo>
                  <a:pt x="0" y="0"/>
                </a:moveTo>
                <a:lnTo>
                  <a:pt x="3286125" y="0"/>
                </a:lnTo>
                <a:lnTo>
                  <a:pt x="3286125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699787" y="1793081"/>
            <a:ext cx="14668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7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00125" y="3402806"/>
            <a:ext cx="3000375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ชัด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85850" y="4031456"/>
            <a:ext cx="29146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ประโยค = 1 ประเด็น</a:t>
            </a: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ไม่คลุมเครือ ผู้อ่านเข้าใจทันทีโดยไม่ต้องเดา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85850" y="4741069"/>
            <a:ext cx="2828925" cy="419100"/>
          </a:xfrm>
          <a:custGeom>
            <a:avLst/>
            <a:gdLst/>
            <a:ahLst/>
            <a:cxnLst/>
            <a:rect l="l" t="t" r="r" b="b"/>
            <a:pathLst>
              <a:path w="2828925" h="419100">
                <a:moveTo>
                  <a:pt x="76201" y="0"/>
                </a:moveTo>
                <a:lnTo>
                  <a:pt x="2752724" y="0"/>
                </a:lnTo>
                <a:cubicBezTo>
                  <a:pt x="2794809" y="0"/>
                  <a:pt x="2828925" y="34116"/>
                  <a:pt x="2828925" y="76201"/>
                </a:cubicBezTo>
                <a:lnTo>
                  <a:pt x="2828925" y="342899"/>
                </a:lnTo>
                <a:cubicBezTo>
                  <a:pt x="2828925" y="384984"/>
                  <a:pt x="2794809" y="419100"/>
                  <a:pt x="275272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1219200" y="489346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428750" y="4855369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หลีกเลี่ยงคำกำกวม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451271" y="1840706"/>
            <a:ext cx="3286125" cy="3552825"/>
          </a:xfrm>
          <a:custGeom>
            <a:avLst/>
            <a:gdLst/>
            <a:ahLst/>
            <a:cxnLst/>
            <a:rect l="l" t="t" r="r" b="b"/>
            <a:pathLst>
              <a:path w="3286125" h="3552825">
                <a:moveTo>
                  <a:pt x="152410" y="0"/>
                </a:moveTo>
                <a:lnTo>
                  <a:pt x="3133715" y="0"/>
                </a:lnTo>
                <a:cubicBezTo>
                  <a:pt x="3217889" y="0"/>
                  <a:pt x="3286125" y="68236"/>
                  <a:pt x="3286125" y="152410"/>
                </a:cubicBezTo>
                <a:lnTo>
                  <a:pt x="3286125" y="3400415"/>
                </a:lnTo>
                <a:cubicBezTo>
                  <a:pt x="3286125" y="3484589"/>
                  <a:pt x="3217889" y="3552825"/>
                  <a:pt x="3133715" y="3552825"/>
                </a:cubicBezTo>
                <a:lnTo>
                  <a:pt x="152410" y="3552825"/>
                </a:lnTo>
                <a:cubicBezTo>
                  <a:pt x="68236" y="3552825"/>
                  <a:pt x="0" y="3484589"/>
                  <a:pt x="0" y="3400415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451271" y="1840706"/>
            <a:ext cx="3286125" cy="1333500"/>
          </a:xfrm>
          <a:custGeom>
            <a:avLst/>
            <a:gdLst/>
            <a:ahLst/>
            <a:cxnLst/>
            <a:rect l="l" t="t" r="r" b="b"/>
            <a:pathLst>
              <a:path w="3286125" h="1333500">
                <a:moveTo>
                  <a:pt x="0" y="0"/>
                </a:moveTo>
                <a:lnTo>
                  <a:pt x="3286125" y="0"/>
                </a:lnTo>
                <a:lnTo>
                  <a:pt x="3286125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5207607" y="1793081"/>
            <a:ext cx="163830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7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594146" y="3402806"/>
            <a:ext cx="3000375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7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สั้น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679871" y="4031456"/>
            <a:ext cx="29146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ลดคำฟุ่มเฟือย</a:t>
            </a: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ตรงประเด็น ไม่ซ้ำซ้อน ประหยัดเวลาผู้อ่าน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679871" y="4741069"/>
            <a:ext cx="2828925" cy="419100"/>
          </a:xfrm>
          <a:custGeom>
            <a:avLst/>
            <a:gdLst/>
            <a:ahLst/>
            <a:cxnLst/>
            <a:rect l="l" t="t" r="r" b="b"/>
            <a:pathLst>
              <a:path w="2828925" h="419100">
                <a:moveTo>
                  <a:pt x="76201" y="0"/>
                </a:moveTo>
                <a:lnTo>
                  <a:pt x="2752724" y="0"/>
                </a:lnTo>
                <a:cubicBezTo>
                  <a:pt x="2794809" y="0"/>
                  <a:pt x="2828925" y="34116"/>
                  <a:pt x="2828925" y="76201"/>
                </a:cubicBezTo>
                <a:lnTo>
                  <a:pt x="2828925" y="342899"/>
                </a:lnTo>
                <a:cubicBezTo>
                  <a:pt x="2828925" y="384984"/>
                  <a:pt x="2794809" y="419100"/>
                  <a:pt x="275272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75B4A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4813221" y="489346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5022771" y="4855369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ตัดคำไม่จำเป็น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045411" y="1840706"/>
            <a:ext cx="3286125" cy="3552825"/>
          </a:xfrm>
          <a:custGeom>
            <a:avLst/>
            <a:gdLst/>
            <a:ahLst/>
            <a:cxnLst/>
            <a:rect l="l" t="t" r="r" b="b"/>
            <a:pathLst>
              <a:path w="3286125" h="3552825">
                <a:moveTo>
                  <a:pt x="152410" y="0"/>
                </a:moveTo>
                <a:lnTo>
                  <a:pt x="3133715" y="0"/>
                </a:lnTo>
                <a:cubicBezTo>
                  <a:pt x="3217889" y="0"/>
                  <a:pt x="3286125" y="68236"/>
                  <a:pt x="3286125" y="152410"/>
                </a:cubicBezTo>
                <a:lnTo>
                  <a:pt x="3286125" y="3400415"/>
                </a:lnTo>
                <a:cubicBezTo>
                  <a:pt x="3286125" y="3484589"/>
                  <a:pt x="3217889" y="3552825"/>
                  <a:pt x="3133715" y="3552825"/>
                </a:cubicBezTo>
                <a:lnTo>
                  <a:pt x="152410" y="3552825"/>
                </a:lnTo>
                <a:cubicBezTo>
                  <a:pt x="68236" y="3552825"/>
                  <a:pt x="0" y="3484589"/>
                  <a:pt x="0" y="3400415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8045411" y="1840706"/>
            <a:ext cx="3286125" cy="1333500"/>
          </a:xfrm>
          <a:custGeom>
            <a:avLst/>
            <a:gdLst/>
            <a:ahLst/>
            <a:cxnLst/>
            <a:rect l="l" t="t" r="r" b="b"/>
            <a:pathLst>
              <a:path w="3286125" h="1333500">
                <a:moveTo>
                  <a:pt x="0" y="0"/>
                </a:moveTo>
                <a:lnTo>
                  <a:pt x="3286125" y="0"/>
                </a:lnTo>
                <a:lnTo>
                  <a:pt x="3286125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797460" y="1793081"/>
            <a:ext cx="1647825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7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188286" y="3402806"/>
            <a:ext cx="3000375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ลงมือได้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274011" y="4031456"/>
            <a:ext cx="29146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มีคำแนะนำที่ปฏิบัติได้จริง</a:t>
            </a:r>
            <a:r>
              <a:rPr lang="en-US" sz="135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ไม่ใช่แค่บรรยายปัญหา แต่บอกว่าต้องทำอะไร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74011" y="4741069"/>
            <a:ext cx="2828925" cy="419100"/>
          </a:xfrm>
          <a:custGeom>
            <a:avLst/>
            <a:gdLst/>
            <a:ahLst/>
            <a:cxnLst/>
            <a:rect l="l" t="t" r="r" b="b"/>
            <a:pathLst>
              <a:path w="2828925" h="419100">
                <a:moveTo>
                  <a:pt x="76201" y="0"/>
                </a:moveTo>
                <a:lnTo>
                  <a:pt x="2752724" y="0"/>
                </a:lnTo>
                <a:cubicBezTo>
                  <a:pt x="2794809" y="0"/>
                  <a:pt x="2828925" y="34116"/>
                  <a:pt x="2828925" y="76201"/>
                </a:cubicBezTo>
                <a:lnTo>
                  <a:pt x="2828925" y="342899"/>
                </a:lnTo>
                <a:cubicBezTo>
                  <a:pt x="2828925" y="384984"/>
                  <a:pt x="2794809" y="419100"/>
                  <a:pt x="275272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407361" y="489346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616911" y="4855369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 Action ชัดเจน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527584" y="5905500"/>
            <a:ext cx="5133975" cy="571500"/>
          </a:xfrm>
          <a:custGeom>
            <a:avLst/>
            <a:gdLst/>
            <a:ahLst/>
            <a:cxnLst/>
            <a:rect l="l" t="t" r="r" b="b"/>
            <a:pathLst>
              <a:path w="5133975" h="571500">
                <a:moveTo>
                  <a:pt x="114300" y="0"/>
                </a:moveTo>
                <a:lnTo>
                  <a:pt x="5019675" y="0"/>
                </a:lnTo>
                <a:cubicBezTo>
                  <a:pt x="5082759" y="0"/>
                  <a:pt x="5133975" y="51216"/>
                  <a:pt x="5133975" y="114300"/>
                </a:cubicBezTo>
                <a:lnTo>
                  <a:pt x="5133975" y="457200"/>
                </a:lnTo>
                <a:cubicBezTo>
                  <a:pt x="5133975" y="520284"/>
                  <a:pt x="5082759" y="571500"/>
                  <a:pt x="5019675" y="571500"/>
                </a:cubicBezTo>
                <a:lnTo>
                  <a:pt x="114300" y="571500"/>
                </a:lnTo>
                <a:cubicBezTo>
                  <a:pt x="51216" y="571500"/>
                  <a:pt x="0" y="520284"/>
                  <a:pt x="0" y="4572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3899059" y="6057900"/>
            <a:ext cx="200025" cy="266700"/>
          </a:xfrm>
          <a:custGeom>
            <a:avLst/>
            <a:gdLst/>
            <a:ahLst/>
            <a:cxnLst/>
            <a:rect l="l" t="t" r="r" b="b"/>
            <a:pathLst>
              <a:path w="200025" h="266700">
                <a:moveTo>
                  <a:pt x="152571" y="200025"/>
                </a:moveTo>
                <a:cubicBezTo>
                  <a:pt x="156374" y="188409"/>
                  <a:pt x="163979" y="177887"/>
                  <a:pt x="172574" y="168823"/>
                </a:cubicBezTo>
                <a:cubicBezTo>
                  <a:pt x="189607" y="150904"/>
                  <a:pt x="200025" y="126683"/>
                  <a:pt x="200025" y="100013"/>
                </a:cubicBezTo>
                <a:cubicBezTo>
                  <a:pt x="200025" y="44797"/>
                  <a:pt x="155228" y="0"/>
                  <a:pt x="100012" y="0"/>
                </a:cubicBezTo>
                <a:cubicBezTo>
                  <a:pt x="44797" y="0"/>
                  <a:pt x="0" y="44797"/>
                  <a:pt x="0" y="100013"/>
                </a:cubicBezTo>
                <a:cubicBezTo>
                  <a:pt x="0" y="126683"/>
                  <a:pt x="10418" y="150904"/>
                  <a:pt x="27451" y="168823"/>
                </a:cubicBezTo>
                <a:cubicBezTo>
                  <a:pt x="36046" y="177887"/>
                  <a:pt x="43703" y="188409"/>
                  <a:pt x="47454" y="200025"/>
                </a:cubicBezTo>
                <a:lnTo>
                  <a:pt x="152519" y="200025"/>
                </a:lnTo>
                <a:close/>
                <a:moveTo>
                  <a:pt x="150019" y="225028"/>
                </a:moveTo>
                <a:lnTo>
                  <a:pt x="50006" y="225028"/>
                </a:lnTo>
                <a:lnTo>
                  <a:pt x="50006" y="233362"/>
                </a:lnTo>
                <a:cubicBezTo>
                  <a:pt x="50006" y="256386"/>
                  <a:pt x="68654" y="275034"/>
                  <a:pt x="91678" y="275034"/>
                </a:cubicBezTo>
                <a:lnTo>
                  <a:pt x="108347" y="275034"/>
                </a:lnTo>
                <a:cubicBezTo>
                  <a:pt x="131371" y="275034"/>
                  <a:pt x="150019" y="256386"/>
                  <a:pt x="150019" y="233362"/>
                </a:cubicBezTo>
                <a:lnTo>
                  <a:pt x="150019" y="225028"/>
                </a:lnTo>
                <a:close/>
                <a:moveTo>
                  <a:pt x="95845" y="58341"/>
                </a:moveTo>
                <a:cubicBezTo>
                  <a:pt x="75114" y="58341"/>
                  <a:pt x="58341" y="75114"/>
                  <a:pt x="58341" y="95845"/>
                </a:cubicBezTo>
                <a:cubicBezTo>
                  <a:pt x="58341" y="102773"/>
                  <a:pt x="52767" y="108347"/>
                  <a:pt x="45839" y="108347"/>
                </a:cubicBezTo>
                <a:cubicBezTo>
                  <a:pt x="38911" y="108347"/>
                  <a:pt x="33337" y="102773"/>
                  <a:pt x="33337" y="95845"/>
                </a:cubicBezTo>
                <a:cubicBezTo>
                  <a:pt x="33337" y="61310"/>
                  <a:pt x="61310" y="33337"/>
                  <a:pt x="95845" y="33337"/>
                </a:cubicBezTo>
                <a:cubicBezTo>
                  <a:pt x="102773" y="33337"/>
                  <a:pt x="108347" y="38911"/>
                  <a:pt x="108347" y="45839"/>
                </a:cubicBezTo>
                <a:cubicBezTo>
                  <a:pt x="108347" y="52767"/>
                  <a:pt x="102773" y="58341"/>
                  <a:pt x="95845" y="58341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4318159" y="6057900"/>
            <a:ext cx="413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ชัด + สั้น + ลงมือได้ = งานเขียนที่มีประสิทธิภาพ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2690348" y="2221706"/>
            <a:ext cx="642938" cy="571500"/>
          </a:xfrm>
          <a:custGeom>
            <a:avLst/>
            <a:gdLst/>
            <a:ahLst/>
            <a:cxnLst/>
            <a:rect l="l" t="t" r="r" b="b"/>
            <a:pathLst>
              <a:path w="642938" h="571500">
                <a:moveTo>
                  <a:pt x="321469" y="35719"/>
                </a:moveTo>
                <a:cubicBezTo>
                  <a:pt x="231279" y="35719"/>
                  <a:pt x="159060" y="76795"/>
                  <a:pt x="106487" y="125685"/>
                </a:cubicBezTo>
                <a:cubicBezTo>
                  <a:pt x="54248" y="174241"/>
                  <a:pt x="19310" y="232172"/>
                  <a:pt x="2679" y="272021"/>
                </a:cubicBezTo>
                <a:cubicBezTo>
                  <a:pt x="-1005" y="280839"/>
                  <a:pt x="-1005" y="290661"/>
                  <a:pt x="2679" y="299479"/>
                </a:cubicBezTo>
                <a:cubicBezTo>
                  <a:pt x="19310" y="339328"/>
                  <a:pt x="54248" y="397371"/>
                  <a:pt x="106487" y="445815"/>
                </a:cubicBezTo>
                <a:cubicBezTo>
                  <a:pt x="159060" y="494593"/>
                  <a:pt x="231279" y="535781"/>
                  <a:pt x="321469" y="535781"/>
                </a:cubicBezTo>
                <a:cubicBezTo>
                  <a:pt x="411659" y="535781"/>
                  <a:pt x="483877" y="494705"/>
                  <a:pt x="536451" y="445815"/>
                </a:cubicBezTo>
                <a:cubicBezTo>
                  <a:pt x="588690" y="397259"/>
                  <a:pt x="623627" y="339328"/>
                  <a:pt x="640259" y="299479"/>
                </a:cubicBezTo>
                <a:cubicBezTo>
                  <a:pt x="643942" y="290661"/>
                  <a:pt x="643942" y="280839"/>
                  <a:pt x="640259" y="272021"/>
                </a:cubicBezTo>
                <a:cubicBezTo>
                  <a:pt x="623627" y="232172"/>
                  <a:pt x="588690" y="174129"/>
                  <a:pt x="536451" y="125685"/>
                </a:cubicBezTo>
                <a:cubicBezTo>
                  <a:pt x="483877" y="76907"/>
                  <a:pt x="411659" y="35719"/>
                  <a:pt x="321469" y="35719"/>
                </a:cubicBezTo>
                <a:close/>
                <a:moveTo>
                  <a:pt x="160734" y="285750"/>
                </a:moveTo>
                <a:cubicBezTo>
                  <a:pt x="160734" y="197038"/>
                  <a:pt x="232757" y="125016"/>
                  <a:pt x="321469" y="125016"/>
                </a:cubicBezTo>
                <a:cubicBezTo>
                  <a:pt x="410180" y="125016"/>
                  <a:pt x="482203" y="197038"/>
                  <a:pt x="482203" y="285750"/>
                </a:cubicBezTo>
                <a:cubicBezTo>
                  <a:pt x="482203" y="374462"/>
                  <a:pt x="410180" y="446484"/>
                  <a:pt x="321469" y="446484"/>
                </a:cubicBezTo>
                <a:cubicBezTo>
                  <a:pt x="232757" y="446484"/>
                  <a:pt x="160734" y="374462"/>
                  <a:pt x="160734" y="285750"/>
                </a:cubicBezTo>
                <a:close/>
                <a:moveTo>
                  <a:pt x="321469" y="214313"/>
                </a:moveTo>
                <a:cubicBezTo>
                  <a:pt x="321469" y="253715"/>
                  <a:pt x="289433" y="285750"/>
                  <a:pt x="250031" y="285750"/>
                </a:cubicBezTo>
                <a:cubicBezTo>
                  <a:pt x="237195" y="285750"/>
                  <a:pt x="225140" y="282401"/>
                  <a:pt x="214647" y="276374"/>
                </a:cubicBezTo>
                <a:cubicBezTo>
                  <a:pt x="213531" y="288541"/>
                  <a:pt x="214536" y="301042"/>
                  <a:pt x="217884" y="313432"/>
                </a:cubicBezTo>
                <a:cubicBezTo>
                  <a:pt x="233176" y="370582"/>
                  <a:pt x="292001" y="404515"/>
                  <a:pt x="349151" y="389223"/>
                </a:cubicBezTo>
                <a:cubicBezTo>
                  <a:pt x="406301" y="373931"/>
                  <a:pt x="440234" y="315106"/>
                  <a:pt x="424942" y="257956"/>
                </a:cubicBezTo>
                <a:cubicBezTo>
                  <a:pt x="411324" y="206946"/>
                  <a:pt x="362992" y="174464"/>
                  <a:pt x="312093" y="178929"/>
                </a:cubicBezTo>
                <a:cubicBezTo>
                  <a:pt x="318008" y="189309"/>
                  <a:pt x="321469" y="201364"/>
                  <a:pt x="321469" y="214313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390426" y="2221706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490575" y="7813"/>
                </a:moveTo>
                <a:cubicBezTo>
                  <a:pt x="501067" y="-2679"/>
                  <a:pt x="518033" y="-2679"/>
                  <a:pt x="528414" y="7813"/>
                </a:cubicBezTo>
                <a:lnTo>
                  <a:pt x="564133" y="43532"/>
                </a:lnTo>
                <a:cubicBezTo>
                  <a:pt x="574625" y="54025"/>
                  <a:pt x="574625" y="70991"/>
                  <a:pt x="564133" y="81372"/>
                </a:cubicBezTo>
                <a:lnTo>
                  <a:pt x="467023" y="178482"/>
                </a:lnTo>
                <a:lnTo>
                  <a:pt x="510555" y="222014"/>
                </a:lnTo>
                <a:cubicBezTo>
                  <a:pt x="518257" y="229716"/>
                  <a:pt x="520489" y="241213"/>
                  <a:pt x="516359" y="251259"/>
                </a:cubicBezTo>
                <a:cubicBezTo>
                  <a:pt x="512229" y="261305"/>
                  <a:pt x="502518" y="267891"/>
                  <a:pt x="491691" y="267891"/>
                </a:cubicBezTo>
                <a:lnTo>
                  <a:pt x="330957" y="267891"/>
                </a:lnTo>
                <a:cubicBezTo>
                  <a:pt x="316111" y="267891"/>
                  <a:pt x="304167" y="255947"/>
                  <a:pt x="304167" y="241102"/>
                </a:cubicBezTo>
                <a:lnTo>
                  <a:pt x="304167" y="80367"/>
                </a:lnTo>
                <a:cubicBezTo>
                  <a:pt x="304167" y="69540"/>
                  <a:pt x="310642" y="59717"/>
                  <a:pt x="320687" y="55587"/>
                </a:cubicBezTo>
                <a:cubicBezTo>
                  <a:pt x="330733" y="51457"/>
                  <a:pt x="342230" y="53690"/>
                  <a:pt x="349932" y="61392"/>
                </a:cubicBezTo>
                <a:lnTo>
                  <a:pt x="393464" y="104924"/>
                </a:lnTo>
                <a:lnTo>
                  <a:pt x="490575" y="7813"/>
                </a:lnTo>
                <a:close/>
                <a:moveTo>
                  <a:pt x="80925" y="303609"/>
                </a:moveTo>
                <a:lnTo>
                  <a:pt x="241660" y="303609"/>
                </a:lnTo>
                <a:cubicBezTo>
                  <a:pt x="256505" y="303609"/>
                  <a:pt x="268449" y="315553"/>
                  <a:pt x="268449" y="330398"/>
                </a:cubicBezTo>
                <a:lnTo>
                  <a:pt x="268449" y="491133"/>
                </a:lnTo>
                <a:cubicBezTo>
                  <a:pt x="268449" y="501960"/>
                  <a:pt x="261975" y="511783"/>
                  <a:pt x="251929" y="515913"/>
                </a:cubicBezTo>
                <a:cubicBezTo>
                  <a:pt x="241883" y="520043"/>
                  <a:pt x="230386" y="517810"/>
                  <a:pt x="222684" y="510108"/>
                </a:cubicBezTo>
                <a:lnTo>
                  <a:pt x="179152" y="466576"/>
                </a:lnTo>
                <a:lnTo>
                  <a:pt x="82042" y="563687"/>
                </a:lnTo>
                <a:cubicBezTo>
                  <a:pt x="71549" y="574179"/>
                  <a:pt x="54583" y="574179"/>
                  <a:pt x="44202" y="563687"/>
                </a:cubicBezTo>
                <a:lnTo>
                  <a:pt x="8483" y="527968"/>
                </a:lnTo>
                <a:cubicBezTo>
                  <a:pt x="-2009" y="517475"/>
                  <a:pt x="-2009" y="500509"/>
                  <a:pt x="8483" y="490128"/>
                </a:cubicBezTo>
                <a:lnTo>
                  <a:pt x="105594" y="393018"/>
                </a:lnTo>
                <a:lnTo>
                  <a:pt x="62061" y="349486"/>
                </a:lnTo>
                <a:cubicBezTo>
                  <a:pt x="54359" y="341784"/>
                  <a:pt x="52127" y="330287"/>
                  <a:pt x="56257" y="320241"/>
                </a:cubicBezTo>
                <a:cubicBezTo>
                  <a:pt x="60387" y="310195"/>
                  <a:pt x="70098" y="303609"/>
                  <a:pt x="80925" y="303609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10019187" y="2221706"/>
            <a:ext cx="642938" cy="571500"/>
          </a:xfrm>
          <a:custGeom>
            <a:avLst/>
            <a:gdLst/>
            <a:ahLst/>
            <a:cxnLst/>
            <a:rect l="l" t="t" r="r" b="b"/>
            <a:pathLst>
              <a:path w="642938" h="571500">
                <a:moveTo>
                  <a:pt x="300149" y="59382"/>
                </a:moveTo>
                <a:lnTo>
                  <a:pt x="169999" y="204043"/>
                </a:lnTo>
                <a:cubicBezTo>
                  <a:pt x="164864" y="209736"/>
                  <a:pt x="165088" y="218554"/>
                  <a:pt x="170557" y="224024"/>
                </a:cubicBezTo>
                <a:cubicBezTo>
                  <a:pt x="204601" y="258068"/>
                  <a:pt x="259854" y="258068"/>
                  <a:pt x="293898" y="224024"/>
                </a:cubicBezTo>
                <a:lnTo>
                  <a:pt x="329394" y="188528"/>
                </a:lnTo>
                <a:cubicBezTo>
                  <a:pt x="334082" y="183840"/>
                  <a:pt x="339998" y="181273"/>
                  <a:pt x="346025" y="180826"/>
                </a:cubicBezTo>
                <a:cubicBezTo>
                  <a:pt x="353616" y="180156"/>
                  <a:pt x="361429" y="182724"/>
                  <a:pt x="367233" y="188528"/>
                </a:cubicBezTo>
                <a:lnTo>
                  <a:pt x="564356" y="383977"/>
                </a:lnTo>
                <a:lnTo>
                  <a:pt x="642938" y="321469"/>
                </a:lnTo>
                <a:lnTo>
                  <a:pt x="642938" y="0"/>
                </a:lnTo>
                <a:lnTo>
                  <a:pt x="517922" y="71438"/>
                </a:lnTo>
                <a:lnTo>
                  <a:pt x="491356" y="53690"/>
                </a:lnTo>
                <a:cubicBezTo>
                  <a:pt x="473720" y="41970"/>
                  <a:pt x="453070" y="35719"/>
                  <a:pt x="431862" y="35719"/>
                </a:cubicBezTo>
                <a:lnTo>
                  <a:pt x="353281" y="35719"/>
                </a:lnTo>
                <a:cubicBezTo>
                  <a:pt x="352053" y="35719"/>
                  <a:pt x="350713" y="35719"/>
                  <a:pt x="349486" y="35830"/>
                </a:cubicBezTo>
                <a:cubicBezTo>
                  <a:pt x="330622" y="36835"/>
                  <a:pt x="312874" y="45318"/>
                  <a:pt x="300149" y="59382"/>
                </a:cubicBezTo>
                <a:close/>
                <a:moveTo>
                  <a:pt x="130150" y="168213"/>
                </a:moveTo>
                <a:lnTo>
                  <a:pt x="249362" y="35719"/>
                </a:lnTo>
                <a:lnTo>
                  <a:pt x="205160" y="35719"/>
                </a:lnTo>
                <a:cubicBezTo>
                  <a:pt x="176696" y="35719"/>
                  <a:pt x="149461" y="46992"/>
                  <a:pt x="129369" y="67084"/>
                </a:cubicBezTo>
                <a:lnTo>
                  <a:pt x="0" y="214313"/>
                </a:lnTo>
                <a:lnTo>
                  <a:pt x="0" y="607219"/>
                </a:lnTo>
                <a:lnTo>
                  <a:pt x="160734" y="455414"/>
                </a:lnTo>
                <a:lnTo>
                  <a:pt x="174575" y="466911"/>
                </a:lnTo>
                <a:cubicBezTo>
                  <a:pt x="200248" y="488342"/>
                  <a:pt x="232618" y="500063"/>
                  <a:pt x="265993" y="500063"/>
                </a:cubicBezTo>
                <a:lnTo>
                  <a:pt x="283518" y="500063"/>
                </a:lnTo>
                <a:lnTo>
                  <a:pt x="275704" y="492249"/>
                </a:lnTo>
                <a:cubicBezTo>
                  <a:pt x="265212" y="481757"/>
                  <a:pt x="265212" y="464790"/>
                  <a:pt x="275704" y="454409"/>
                </a:cubicBezTo>
                <a:cubicBezTo>
                  <a:pt x="286196" y="444029"/>
                  <a:pt x="303163" y="443917"/>
                  <a:pt x="313544" y="454409"/>
                </a:cubicBezTo>
                <a:lnTo>
                  <a:pt x="359308" y="500174"/>
                </a:lnTo>
                <a:lnTo>
                  <a:pt x="369354" y="500174"/>
                </a:lnTo>
                <a:cubicBezTo>
                  <a:pt x="390674" y="500174"/>
                  <a:pt x="411547" y="495374"/>
                  <a:pt x="430523" y="486445"/>
                </a:cubicBezTo>
                <a:lnTo>
                  <a:pt x="400720" y="456530"/>
                </a:lnTo>
                <a:cubicBezTo>
                  <a:pt x="390227" y="446038"/>
                  <a:pt x="390227" y="429071"/>
                  <a:pt x="400720" y="418691"/>
                </a:cubicBezTo>
                <a:cubicBezTo>
                  <a:pt x="411212" y="408310"/>
                  <a:pt x="428179" y="408198"/>
                  <a:pt x="438559" y="418691"/>
                </a:cubicBezTo>
                <a:lnTo>
                  <a:pt x="474278" y="454409"/>
                </a:lnTo>
                <a:lnTo>
                  <a:pt x="493812" y="434876"/>
                </a:lnTo>
                <a:cubicBezTo>
                  <a:pt x="503746" y="424942"/>
                  <a:pt x="506648" y="410542"/>
                  <a:pt x="502295" y="397929"/>
                </a:cubicBezTo>
                <a:lnTo>
                  <a:pt x="348369" y="245232"/>
                </a:lnTo>
                <a:lnTo>
                  <a:pt x="331738" y="261863"/>
                </a:lnTo>
                <a:cubicBezTo>
                  <a:pt x="276709" y="316892"/>
                  <a:pt x="187635" y="316892"/>
                  <a:pt x="132606" y="261863"/>
                </a:cubicBezTo>
                <a:cubicBezTo>
                  <a:pt x="106933" y="236190"/>
                  <a:pt x="105928" y="195002"/>
                  <a:pt x="130150" y="168101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3048000" cy="6858000"/>
          </a:xfrm>
          <a:custGeom>
            <a:avLst/>
            <a:gdLst/>
            <a:ahLst/>
            <a:cxnLst/>
            <a:rect l="l" t="t" r="r" b="b"/>
            <a:pathLst>
              <a:path w="3048000" h="6858000">
                <a:moveTo>
                  <a:pt x="0" y="0"/>
                </a:moveTo>
                <a:lnTo>
                  <a:pt x="3048000" y="0"/>
                </a:lnTo>
                <a:lnTo>
                  <a:pt x="3048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525000" y="4191000"/>
            <a:ext cx="2667000" cy="2667000"/>
          </a:xfrm>
          <a:custGeom>
            <a:avLst/>
            <a:gdLst/>
            <a:ahLst/>
            <a:cxnLst/>
            <a:rect l="l" t="t" r="r" b="b"/>
            <a:pathLst>
              <a:path w="2667000" h="2667000">
                <a:moveTo>
                  <a:pt x="1333500" y="0"/>
                </a:moveTo>
                <a:lnTo>
                  <a:pt x="2667000" y="0"/>
                </a:lnTo>
                <a:lnTo>
                  <a:pt x="2667000" y="2667000"/>
                </a:lnTo>
                <a:lnTo>
                  <a:pt x="0" y="2667000"/>
                </a:lnTo>
                <a:lnTo>
                  <a:pt x="0" y="1333500"/>
                </a:lnTo>
                <a:cubicBezTo>
                  <a:pt x="0" y="597521"/>
                  <a:pt x="597521" y="0"/>
                  <a:pt x="133350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34139" y="1905000"/>
            <a:ext cx="203835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90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86658" y="3200400"/>
            <a:ext cx="173355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 Brief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vs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Report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210985" y="4495800"/>
            <a:ext cx="10858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แยกงานเขียน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ตามวัตถุประสงค์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33800" y="1257419"/>
            <a:ext cx="8077200" cy="1752600"/>
          </a:xfrm>
          <a:custGeom>
            <a:avLst/>
            <a:gdLst/>
            <a:ahLst/>
            <a:cxnLst/>
            <a:rect l="l" t="t" r="r" b="b"/>
            <a:pathLst>
              <a:path w="8077200" h="1752600">
                <a:moveTo>
                  <a:pt x="38100" y="0"/>
                </a:moveTo>
                <a:lnTo>
                  <a:pt x="8039100" y="0"/>
                </a:lnTo>
                <a:cubicBezTo>
                  <a:pt x="8060128" y="0"/>
                  <a:pt x="8077200" y="17072"/>
                  <a:pt x="8077200" y="38100"/>
                </a:cubicBezTo>
                <a:lnTo>
                  <a:pt x="8077200" y="1600194"/>
                </a:lnTo>
                <a:cubicBezTo>
                  <a:pt x="8077200" y="1684365"/>
                  <a:pt x="8008965" y="1752600"/>
                  <a:pt x="7924794" y="1752600"/>
                </a:cubicBezTo>
                <a:lnTo>
                  <a:pt x="152406" y="1752600"/>
                </a:lnTo>
                <a:cubicBezTo>
                  <a:pt x="68235" y="1752600"/>
                  <a:pt x="0" y="1684365"/>
                  <a:pt x="0" y="1600194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733800" y="1257419"/>
            <a:ext cx="8077200" cy="38100"/>
          </a:xfrm>
          <a:custGeom>
            <a:avLst/>
            <a:gdLst/>
            <a:ahLst/>
            <a:cxnLst/>
            <a:rect l="l" t="t" r="r" b="b"/>
            <a:pathLst>
              <a:path w="8077200" h="38100">
                <a:moveTo>
                  <a:pt x="38100" y="0"/>
                </a:moveTo>
                <a:lnTo>
                  <a:pt x="8039100" y="0"/>
                </a:lnTo>
                <a:cubicBezTo>
                  <a:pt x="8060128" y="0"/>
                  <a:pt x="8077200" y="17072"/>
                  <a:pt x="8077200" y="38100"/>
                </a:cubicBezTo>
                <a:lnTo>
                  <a:pt x="80772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3924300" y="1466969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4105275" y="1619369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610100" y="1466969"/>
            <a:ext cx="7124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 Brief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610100" y="1847850"/>
            <a:ext cx="7086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ตัดสินใจเร็ว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สรุปปัญหาและคำแนะนำใน 1-2 หน้า เน้นข้อมูลสำคัญที่ต้องตัดสินใจทันที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610100" y="2209800"/>
            <a:ext cx="3448050" cy="609600"/>
          </a:xfrm>
          <a:custGeom>
            <a:avLst/>
            <a:gdLst/>
            <a:ahLst/>
            <a:cxnLst/>
            <a:rect l="l" t="t" r="r" b="b"/>
            <a:pathLst>
              <a:path w="3448050" h="609600">
                <a:moveTo>
                  <a:pt x="76200" y="0"/>
                </a:moveTo>
                <a:lnTo>
                  <a:pt x="3371850" y="0"/>
                </a:lnTo>
                <a:cubicBezTo>
                  <a:pt x="3413906" y="0"/>
                  <a:pt x="3448050" y="34144"/>
                  <a:pt x="3448050" y="76200"/>
                </a:cubicBezTo>
                <a:lnTo>
                  <a:pt x="3448050" y="533400"/>
                </a:lnTo>
                <a:cubicBezTo>
                  <a:pt x="3448050" y="575456"/>
                  <a:pt x="3413906" y="609600"/>
                  <a:pt x="33718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4652963" y="2286000"/>
            <a:ext cx="3362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ความยาว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643438" y="2476500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1-2 หน้า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172450" y="2209800"/>
            <a:ext cx="3448050" cy="609600"/>
          </a:xfrm>
          <a:custGeom>
            <a:avLst/>
            <a:gdLst/>
            <a:ahLst/>
            <a:cxnLst/>
            <a:rect l="l" t="t" r="r" b="b"/>
            <a:pathLst>
              <a:path w="3448050" h="609600">
                <a:moveTo>
                  <a:pt x="76200" y="0"/>
                </a:moveTo>
                <a:lnTo>
                  <a:pt x="3371850" y="0"/>
                </a:lnTo>
                <a:cubicBezTo>
                  <a:pt x="3413906" y="0"/>
                  <a:pt x="3448050" y="34144"/>
                  <a:pt x="3448050" y="76200"/>
                </a:cubicBezTo>
                <a:lnTo>
                  <a:pt x="3448050" y="533400"/>
                </a:lnTo>
                <a:cubicBezTo>
                  <a:pt x="3448050" y="575456"/>
                  <a:pt x="3413906" y="609600"/>
                  <a:pt x="33718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8215313" y="2286000"/>
            <a:ext cx="3362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เวลาอ่าน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205788" y="2476500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2-5 นาที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733800" y="3181350"/>
            <a:ext cx="8077200" cy="1752600"/>
          </a:xfrm>
          <a:custGeom>
            <a:avLst/>
            <a:gdLst/>
            <a:ahLst/>
            <a:cxnLst/>
            <a:rect l="l" t="t" r="r" b="b"/>
            <a:pathLst>
              <a:path w="8077200" h="1752600">
                <a:moveTo>
                  <a:pt x="38100" y="0"/>
                </a:moveTo>
                <a:lnTo>
                  <a:pt x="8039100" y="0"/>
                </a:lnTo>
                <a:cubicBezTo>
                  <a:pt x="8060128" y="0"/>
                  <a:pt x="8077200" y="17072"/>
                  <a:pt x="8077200" y="38100"/>
                </a:cubicBezTo>
                <a:lnTo>
                  <a:pt x="8077200" y="1600194"/>
                </a:lnTo>
                <a:cubicBezTo>
                  <a:pt x="8077200" y="1684365"/>
                  <a:pt x="8008965" y="1752600"/>
                  <a:pt x="7924794" y="1752600"/>
                </a:cubicBezTo>
                <a:lnTo>
                  <a:pt x="152406" y="1752600"/>
                </a:lnTo>
                <a:cubicBezTo>
                  <a:pt x="68235" y="1752600"/>
                  <a:pt x="0" y="1684365"/>
                  <a:pt x="0" y="1600194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3733800" y="3181350"/>
            <a:ext cx="8077200" cy="38100"/>
          </a:xfrm>
          <a:custGeom>
            <a:avLst/>
            <a:gdLst/>
            <a:ahLst/>
            <a:cxnLst/>
            <a:rect l="l" t="t" r="r" b="b"/>
            <a:pathLst>
              <a:path w="8077200" h="38100">
                <a:moveTo>
                  <a:pt x="38100" y="0"/>
                </a:moveTo>
                <a:lnTo>
                  <a:pt x="8039100" y="0"/>
                </a:lnTo>
                <a:cubicBezTo>
                  <a:pt x="8060128" y="0"/>
                  <a:pt x="8077200" y="17072"/>
                  <a:pt x="8077200" y="38100"/>
                </a:cubicBezTo>
                <a:lnTo>
                  <a:pt x="80772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3924300" y="33909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4090987" y="35433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71450" y="228600"/>
                </a:moveTo>
                <a:lnTo>
                  <a:pt x="42863" y="228600"/>
                </a:lnTo>
                <a:cubicBezTo>
                  <a:pt x="19199" y="228600"/>
                  <a:pt x="0" y="209401"/>
                  <a:pt x="0" y="185738"/>
                </a:cubicBezTo>
                <a:lnTo>
                  <a:pt x="0" y="42863"/>
                </a:lnTo>
                <a:cubicBezTo>
                  <a:pt x="0" y="19199"/>
                  <a:pt x="19199" y="0"/>
                  <a:pt x="42863" y="0"/>
                </a:cubicBezTo>
                <a:lnTo>
                  <a:pt x="178594" y="0"/>
                </a:lnTo>
                <a:cubicBezTo>
                  <a:pt x="190426" y="0"/>
                  <a:pt x="200025" y="9599"/>
                  <a:pt x="200025" y="21431"/>
                </a:cubicBezTo>
                <a:lnTo>
                  <a:pt x="200025" y="150019"/>
                </a:lnTo>
                <a:cubicBezTo>
                  <a:pt x="200025" y="159350"/>
                  <a:pt x="194042" y="167298"/>
                  <a:pt x="185738" y="170244"/>
                </a:cubicBezTo>
                <a:lnTo>
                  <a:pt x="185738" y="200025"/>
                </a:lnTo>
                <a:cubicBezTo>
                  <a:pt x="193640" y="200025"/>
                  <a:pt x="200025" y="206410"/>
                  <a:pt x="200025" y="214313"/>
                </a:cubicBezTo>
                <a:cubicBezTo>
                  <a:pt x="200025" y="222215"/>
                  <a:pt x="193640" y="228600"/>
                  <a:pt x="185738" y="228600"/>
                </a:cubicBezTo>
                <a:lnTo>
                  <a:pt x="171450" y="228600"/>
                </a:lnTo>
                <a:close/>
                <a:moveTo>
                  <a:pt x="42863" y="171450"/>
                </a:moveTo>
                <a:cubicBezTo>
                  <a:pt x="34960" y="171450"/>
                  <a:pt x="28575" y="177835"/>
                  <a:pt x="28575" y="185738"/>
                </a:cubicBezTo>
                <a:cubicBezTo>
                  <a:pt x="28575" y="193640"/>
                  <a:pt x="34960" y="200025"/>
                  <a:pt x="42863" y="200025"/>
                </a:cubicBezTo>
                <a:lnTo>
                  <a:pt x="157163" y="200025"/>
                </a:lnTo>
                <a:lnTo>
                  <a:pt x="157163" y="171450"/>
                </a:lnTo>
                <a:lnTo>
                  <a:pt x="42863" y="171450"/>
                </a:lnTo>
                <a:close/>
                <a:moveTo>
                  <a:pt x="57150" y="67866"/>
                </a:moveTo>
                <a:cubicBezTo>
                  <a:pt x="57150" y="73804"/>
                  <a:pt x="61927" y="78581"/>
                  <a:pt x="67866" y="78581"/>
                </a:cubicBezTo>
                <a:lnTo>
                  <a:pt x="146447" y="78581"/>
                </a:lnTo>
                <a:cubicBezTo>
                  <a:pt x="152385" y="78581"/>
                  <a:pt x="157163" y="73804"/>
                  <a:pt x="157163" y="67866"/>
                </a:cubicBezTo>
                <a:cubicBezTo>
                  <a:pt x="157163" y="61927"/>
                  <a:pt x="152385" y="57150"/>
                  <a:pt x="146447" y="57150"/>
                </a:cubicBezTo>
                <a:lnTo>
                  <a:pt x="67866" y="57150"/>
                </a:lnTo>
                <a:cubicBezTo>
                  <a:pt x="61927" y="57150"/>
                  <a:pt x="57150" y="61927"/>
                  <a:pt x="57150" y="67866"/>
                </a:cubicBezTo>
                <a:close/>
                <a:moveTo>
                  <a:pt x="67866" y="100013"/>
                </a:moveTo>
                <a:cubicBezTo>
                  <a:pt x="61927" y="100013"/>
                  <a:pt x="57150" y="104790"/>
                  <a:pt x="57150" y="110728"/>
                </a:cubicBezTo>
                <a:cubicBezTo>
                  <a:pt x="57150" y="116666"/>
                  <a:pt x="61927" y="121444"/>
                  <a:pt x="67866" y="121444"/>
                </a:cubicBezTo>
                <a:lnTo>
                  <a:pt x="146447" y="121444"/>
                </a:lnTo>
                <a:cubicBezTo>
                  <a:pt x="152385" y="121444"/>
                  <a:pt x="157163" y="116666"/>
                  <a:pt x="157163" y="110728"/>
                </a:cubicBezTo>
                <a:cubicBezTo>
                  <a:pt x="157163" y="104790"/>
                  <a:pt x="152385" y="100013"/>
                  <a:pt x="146447" y="100013"/>
                </a:cubicBezTo>
                <a:lnTo>
                  <a:pt x="67866" y="100013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4610100" y="3390900"/>
            <a:ext cx="7124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Report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10100" y="3771781"/>
            <a:ext cx="7086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วิเคราะห์ลึก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รายละเอียดหลักฐานและกระบวนการวิเคราะห์ หลายบท หลายหน้า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610100" y="4133731"/>
            <a:ext cx="3448050" cy="609600"/>
          </a:xfrm>
          <a:custGeom>
            <a:avLst/>
            <a:gdLst/>
            <a:ahLst/>
            <a:cxnLst/>
            <a:rect l="l" t="t" r="r" b="b"/>
            <a:pathLst>
              <a:path w="3448050" h="609600">
                <a:moveTo>
                  <a:pt x="76200" y="0"/>
                </a:moveTo>
                <a:lnTo>
                  <a:pt x="3371850" y="0"/>
                </a:lnTo>
                <a:cubicBezTo>
                  <a:pt x="3413906" y="0"/>
                  <a:pt x="3448050" y="34144"/>
                  <a:pt x="3448050" y="76200"/>
                </a:cubicBezTo>
                <a:lnTo>
                  <a:pt x="3448050" y="533400"/>
                </a:lnTo>
                <a:cubicBezTo>
                  <a:pt x="3448050" y="575456"/>
                  <a:pt x="3413906" y="609600"/>
                  <a:pt x="33718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4652963" y="4209931"/>
            <a:ext cx="3362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ความยาว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643438" y="4400431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10+ หน้า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172450" y="4133731"/>
            <a:ext cx="3448050" cy="609600"/>
          </a:xfrm>
          <a:custGeom>
            <a:avLst/>
            <a:gdLst/>
            <a:ahLst/>
            <a:cxnLst/>
            <a:rect l="l" t="t" r="r" b="b"/>
            <a:pathLst>
              <a:path w="3448050" h="609600">
                <a:moveTo>
                  <a:pt x="76200" y="0"/>
                </a:moveTo>
                <a:lnTo>
                  <a:pt x="3371850" y="0"/>
                </a:lnTo>
                <a:cubicBezTo>
                  <a:pt x="3413906" y="0"/>
                  <a:pt x="3448050" y="34144"/>
                  <a:pt x="3448050" y="76200"/>
                </a:cubicBezTo>
                <a:lnTo>
                  <a:pt x="3448050" y="533400"/>
                </a:lnTo>
                <a:cubicBezTo>
                  <a:pt x="3448050" y="575456"/>
                  <a:pt x="3413906" y="609600"/>
                  <a:pt x="337185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215313" y="4209931"/>
            <a:ext cx="3362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เวลาอ่าน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05788" y="4400431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30+ นาที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733800" y="5086231"/>
            <a:ext cx="8077200" cy="533400"/>
          </a:xfrm>
          <a:custGeom>
            <a:avLst/>
            <a:gdLst/>
            <a:ahLst/>
            <a:cxnLst/>
            <a:rect l="l" t="t" r="r" b="b"/>
            <a:pathLst>
              <a:path w="8077200" h="533400">
                <a:moveTo>
                  <a:pt x="114302" y="0"/>
                </a:moveTo>
                <a:lnTo>
                  <a:pt x="7962898" y="0"/>
                </a:lnTo>
                <a:cubicBezTo>
                  <a:pt x="8025983" y="0"/>
                  <a:pt x="8077200" y="51217"/>
                  <a:pt x="8077200" y="114302"/>
                </a:cubicBezTo>
                <a:lnTo>
                  <a:pt x="8077200" y="419098"/>
                </a:lnTo>
                <a:cubicBezTo>
                  <a:pt x="8077200" y="482183"/>
                  <a:pt x="8025983" y="533400"/>
                  <a:pt x="79628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3943350" y="523863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286250" y="5238631"/>
            <a:ext cx="5734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เลือกรูปแบบให้เหมาะกับ ผู้รับและจุดประสงค์ ผู้บริหายต้องการ Brief มากกว่า Report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05750" y="0"/>
            <a:ext cx="4286250" cy="4286250"/>
          </a:xfrm>
          <a:custGeom>
            <a:avLst/>
            <a:gdLst/>
            <a:ahLst/>
            <a:cxnLst/>
            <a:rect l="l" t="t" r="r" b="b"/>
            <a:pathLst>
              <a:path w="4286250" h="4286250">
                <a:moveTo>
                  <a:pt x="0" y="0"/>
                </a:moveTo>
                <a:lnTo>
                  <a:pt x="4286250" y="0"/>
                </a:lnTo>
                <a:lnTo>
                  <a:pt x="4286250" y="4286250"/>
                </a:lnTo>
                <a:lnTo>
                  <a:pt x="2143125" y="4286250"/>
                </a:lnTo>
                <a:cubicBezTo>
                  <a:pt x="960302" y="4286250"/>
                  <a:pt x="0" y="3325948"/>
                  <a:pt x="0" y="2143125"/>
                </a:cubicBez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953000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1905000" h="1905000">
                <a:moveTo>
                  <a:pt x="0" y="0"/>
                </a:moveTo>
                <a:lnTo>
                  <a:pt x="952500" y="0"/>
                </a:lnTo>
                <a:cubicBezTo>
                  <a:pt x="1478199" y="0"/>
                  <a:pt x="1905000" y="426801"/>
                  <a:pt x="1905000" y="952500"/>
                </a:cubicBezTo>
                <a:lnTo>
                  <a:pt x="1905000" y="1905000"/>
                </a:lnTo>
                <a:lnTo>
                  <a:pt x="0" y="1905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1000" y="523875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0" y="0"/>
                </a:moveTo>
                <a:lnTo>
                  <a:pt x="76200" y="0"/>
                </a:lnTo>
                <a:lnTo>
                  <a:pt x="762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71500" y="381000"/>
            <a:ext cx="4105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1500" y="571500"/>
            <a:ext cx="422910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 ที่ดี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1500" y="1123950"/>
            <a:ext cx="11325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องค์ประกอบที่ต้องมีเพื่อให้ผู้อ่านเข้าใจปัญหาชัดเจน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00050" y="1838325"/>
            <a:ext cx="5600700" cy="1009650"/>
          </a:xfrm>
          <a:custGeom>
            <a:avLst/>
            <a:gdLst/>
            <a:ahLst/>
            <a:cxnLst/>
            <a:rect l="l" t="t" r="r" b="b"/>
            <a:pathLst>
              <a:path w="5600700" h="1009650">
                <a:moveTo>
                  <a:pt x="38100" y="0"/>
                </a:moveTo>
                <a:lnTo>
                  <a:pt x="5486398" y="0"/>
                </a:lnTo>
                <a:cubicBezTo>
                  <a:pt x="5549525" y="0"/>
                  <a:pt x="5600700" y="51175"/>
                  <a:pt x="5600700" y="114302"/>
                </a:cubicBezTo>
                <a:lnTo>
                  <a:pt x="5600700" y="895348"/>
                </a:lnTo>
                <a:cubicBezTo>
                  <a:pt x="5600700" y="958475"/>
                  <a:pt x="5549525" y="1009650"/>
                  <a:pt x="5486398" y="1009650"/>
                </a:cubicBezTo>
                <a:lnTo>
                  <a:pt x="38100" y="1009650"/>
                </a:lnTo>
                <a:cubicBezTo>
                  <a:pt x="17058" y="1009650"/>
                  <a:pt x="0" y="992592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400050" y="1838325"/>
            <a:ext cx="38100" cy="1009650"/>
          </a:xfrm>
          <a:custGeom>
            <a:avLst/>
            <a:gdLst/>
            <a:ahLst/>
            <a:cxnLst/>
            <a:rect l="l" t="t" r="r" b="b"/>
            <a:pathLst>
              <a:path w="38100" h="1009650">
                <a:moveTo>
                  <a:pt x="38100" y="0"/>
                </a:moveTo>
                <a:lnTo>
                  <a:pt x="38100" y="0"/>
                </a:lnTo>
                <a:lnTo>
                  <a:pt x="38100" y="1009650"/>
                </a:lnTo>
                <a:lnTo>
                  <a:pt x="38100" y="1009650"/>
                </a:lnTo>
                <a:cubicBezTo>
                  <a:pt x="17072" y="1009650"/>
                  <a:pt x="0" y="992578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571500" y="19907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57225" y="2095500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07156" y="5358"/>
                </a:moveTo>
                <a:cubicBezTo>
                  <a:pt x="126377" y="5358"/>
                  <a:pt x="141982" y="20963"/>
                  <a:pt x="141982" y="40184"/>
                </a:cubicBezTo>
                <a:cubicBezTo>
                  <a:pt x="141982" y="59404"/>
                  <a:pt x="126377" y="75009"/>
                  <a:pt x="107156" y="75009"/>
                </a:cubicBezTo>
                <a:cubicBezTo>
                  <a:pt x="87935" y="75009"/>
                  <a:pt x="72330" y="59404"/>
                  <a:pt x="72330" y="40184"/>
                </a:cubicBezTo>
                <a:cubicBezTo>
                  <a:pt x="72330" y="20963"/>
                  <a:pt x="87935" y="5358"/>
                  <a:pt x="107156" y="5358"/>
                </a:cubicBezTo>
                <a:close/>
                <a:moveTo>
                  <a:pt x="32147" y="29468"/>
                </a:moveTo>
                <a:cubicBezTo>
                  <a:pt x="45454" y="29468"/>
                  <a:pt x="56257" y="40271"/>
                  <a:pt x="56257" y="53578"/>
                </a:cubicBezTo>
                <a:cubicBezTo>
                  <a:pt x="56257" y="66885"/>
                  <a:pt x="45454" y="77688"/>
                  <a:pt x="32147" y="77688"/>
                </a:cubicBezTo>
                <a:cubicBezTo>
                  <a:pt x="18840" y="77688"/>
                  <a:pt x="8037" y="66885"/>
                  <a:pt x="8037" y="53578"/>
                </a:cubicBezTo>
                <a:cubicBezTo>
                  <a:pt x="8037" y="40271"/>
                  <a:pt x="18840" y="29468"/>
                  <a:pt x="32147" y="29468"/>
                </a:cubicBezTo>
                <a:close/>
                <a:moveTo>
                  <a:pt x="0" y="139303"/>
                </a:moveTo>
                <a:cubicBezTo>
                  <a:pt x="0" y="115628"/>
                  <a:pt x="19188" y="96441"/>
                  <a:pt x="42863" y="96441"/>
                </a:cubicBezTo>
                <a:cubicBezTo>
                  <a:pt x="47149" y="96441"/>
                  <a:pt x="51301" y="97077"/>
                  <a:pt x="55219" y="98249"/>
                </a:cubicBezTo>
                <a:cubicBezTo>
                  <a:pt x="44202" y="110572"/>
                  <a:pt x="37505" y="126846"/>
                  <a:pt x="37505" y="144661"/>
                </a:cubicBezTo>
                <a:lnTo>
                  <a:pt x="37505" y="150019"/>
                </a:lnTo>
                <a:cubicBezTo>
                  <a:pt x="37505" y="153836"/>
                  <a:pt x="38308" y="157453"/>
                  <a:pt x="39748" y="160734"/>
                </a:cubicBezTo>
                <a:lnTo>
                  <a:pt x="10716" y="160734"/>
                </a:lnTo>
                <a:cubicBezTo>
                  <a:pt x="4789" y="160734"/>
                  <a:pt x="0" y="155946"/>
                  <a:pt x="0" y="150019"/>
                </a:cubicBezTo>
                <a:lnTo>
                  <a:pt x="0" y="139303"/>
                </a:lnTo>
                <a:close/>
                <a:moveTo>
                  <a:pt x="174564" y="160734"/>
                </a:moveTo>
                <a:cubicBezTo>
                  <a:pt x="176004" y="157453"/>
                  <a:pt x="176808" y="153836"/>
                  <a:pt x="176808" y="150019"/>
                </a:cubicBezTo>
                <a:lnTo>
                  <a:pt x="176808" y="144661"/>
                </a:lnTo>
                <a:cubicBezTo>
                  <a:pt x="176808" y="126846"/>
                  <a:pt x="170111" y="110572"/>
                  <a:pt x="159094" y="98249"/>
                </a:cubicBezTo>
                <a:cubicBezTo>
                  <a:pt x="163011" y="97077"/>
                  <a:pt x="167164" y="96441"/>
                  <a:pt x="171450" y="96441"/>
                </a:cubicBezTo>
                <a:cubicBezTo>
                  <a:pt x="195125" y="96441"/>
                  <a:pt x="214313" y="115628"/>
                  <a:pt x="214313" y="139303"/>
                </a:cubicBezTo>
                <a:lnTo>
                  <a:pt x="214313" y="150019"/>
                </a:lnTo>
                <a:cubicBezTo>
                  <a:pt x="214313" y="155946"/>
                  <a:pt x="209524" y="160734"/>
                  <a:pt x="203597" y="160734"/>
                </a:cubicBezTo>
                <a:lnTo>
                  <a:pt x="174564" y="160734"/>
                </a:lnTo>
                <a:close/>
                <a:moveTo>
                  <a:pt x="158055" y="53578"/>
                </a:moveTo>
                <a:cubicBezTo>
                  <a:pt x="158055" y="40271"/>
                  <a:pt x="168859" y="29468"/>
                  <a:pt x="182166" y="29468"/>
                </a:cubicBezTo>
                <a:cubicBezTo>
                  <a:pt x="195472" y="29468"/>
                  <a:pt x="206276" y="40271"/>
                  <a:pt x="206276" y="53578"/>
                </a:cubicBezTo>
                <a:cubicBezTo>
                  <a:pt x="206276" y="66885"/>
                  <a:pt x="195472" y="77688"/>
                  <a:pt x="182166" y="77688"/>
                </a:cubicBezTo>
                <a:cubicBezTo>
                  <a:pt x="168859" y="77688"/>
                  <a:pt x="158055" y="66885"/>
                  <a:pt x="158055" y="53578"/>
                </a:cubicBezTo>
                <a:close/>
                <a:moveTo>
                  <a:pt x="53578" y="144661"/>
                </a:moveTo>
                <a:cubicBezTo>
                  <a:pt x="53578" y="115059"/>
                  <a:pt x="77554" y="91083"/>
                  <a:pt x="107156" y="91083"/>
                </a:cubicBezTo>
                <a:cubicBezTo>
                  <a:pt x="136758" y="91083"/>
                  <a:pt x="160734" y="115059"/>
                  <a:pt x="160734" y="144661"/>
                </a:cubicBezTo>
                <a:lnTo>
                  <a:pt x="160734" y="150019"/>
                </a:lnTo>
                <a:cubicBezTo>
                  <a:pt x="160734" y="155946"/>
                  <a:pt x="155946" y="160734"/>
                  <a:pt x="150019" y="160734"/>
                </a:cubicBezTo>
                <a:lnTo>
                  <a:pt x="64294" y="160734"/>
                </a:lnTo>
                <a:cubicBezTo>
                  <a:pt x="58367" y="160734"/>
                  <a:pt x="53578" y="155946"/>
                  <a:pt x="53578" y="150019"/>
                </a:cubicBezTo>
                <a:lnTo>
                  <a:pt x="53578" y="144661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066800" y="2047875"/>
            <a:ext cx="126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กลุ่มเป้าหมาย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71500" y="2447925"/>
            <a:ext cx="53530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ใคร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ได้รับผลกระทบ? ระบุกลุ่มประชากรชัดเจน เช่น เด็กอายุ 0-5 ปี ผู้สูงอายุ 60+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00050" y="2962275"/>
            <a:ext cx="5600700" cy="1009650"/>
          </a:xfrm>
          <a:custGeom>
            <a:avLst/>
            <a:gdLst/>
            <a:ahLst/>
            <a:cxnLst/>
            <a:rect l="l" t="t" r="r" b="b"/>
            <a:pathLst>
              <a:path w="5600700" h="1009650">
                <a:moveTo>
                  <a:pt x="38100" y="0"/>
                </a:moveTo>
                <a:lnTo>
                  <a:pt x="5486398" y="0"/>
                </a:lnTo>
                <a:cubicBezTo>
                  <a:pt x="5549525" y="0"/>
                  <a:pt x="5600700" y="51175"/>
                  <a:pt x="5600700" y="114302"/>
                </a:cubicBezTo>
                <a:lnTo>
                  <a:pt x="5600700" y="895348"/>
                </a:lnTo>
                <a:cubicBezTo>
                  <a:pt x="5600700" y="958475"/>
                  <a:pt x="5549525" y="1009650"/>
                  <a:pt x="5486398" y="1009650"/>
                </a:cubicBezTo>
                <a:lnTo>
                  <a:pt x="38100" y="1009650"/>
                </a:lnTo>
                <a:cubicBezTo>
                  <a:pt x="17058" y="1009650"/>
                  <a:pt x="0" y="992592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00050" y="2962275"/>
            <a:ext cx="38100" cy="1009650"/>
          </a:xfrm>
          <a:custGeom>
            <a:avLst/>
            <a:gdLst/>
            <a:ahLst/>
            <a:cxnLst/>
            <a:rect l="l" t="t" r="r" b="b"/>
            <a:pathLst>
              <a:path w="38100" h="1009650">
                <a:moveTo>
                  <a:pt x="38100" y="0"/>
                </a:moveTo>
                <a:lnTo>
                  <a:pt x="38100" y="0"/>
                </a:lnTo>
                <a:lnTo>
                  <a:pt x="38100" y="1009650"/>
                </a:lnTo>
                <a:lnTo>
                  <a:pt x="38100" y="1009650"/>
                </a:lnTo>
                <a:cubicBezTo>
                  <a:pt x="17072" y="1009650"/>
                  <a:pt x="0" y="992578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71500" y="31146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700088" y="321945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0" y="63155"/>
                </a:moveTo>
                <a:cubicBezTo>
                  <a:pt x="0" y="28262"/>
                  <a:pt x="28798" y="0"/>
                  <a:pt x="64294" y="0"/>
                </a:cubicBezTo>
                <a:cubicBezTo>
                  <a:pt x="99789" y="0"/>
                  <a:pt x="128588" y="28262"/>
                  <a:pt x="128588" y="63155"/>
                </a:cubicBezTo>
                <a:cubicBezTo>
                  <a:pt x="128588" y="103104"/>
                  <a:pt x="88337" y="150990"/>
                  <a:pt x="71527" y="169240"/>
                </a:cubicBezTo>
                <a:cubicBezTo>
                  <a:pt x="67575" y="173526"/>
                  <a:pt x="60979" y="173526"/>
                  <a:pt x="57027" y="169240"/>
                </a:cubicBezTo>
                <a:cubicBezTo>
                  <a:pt x="40217" y="150990"/>
                  <a:pt x="-33" y="103104"/>
                  <a:pt x="-33" y="63155"/>
                </a:cubicBezTo>
                <a:close/>
                <a:moveTo>
                  <a:pt x="64294" y="85725"/>
                </a:moveTo>
                <a:cubicBezTo>
                  <a:pt x="76122" y="85725"/>
                  <a:pt x="85725" y="76122"/>
                  <a:pt x="85725" y="64294"/>
                </a:cubicBezTo>
                <a:cubicBezTo>
                  <a:pt x="85725" y="52466"/>
                  <a:pt x="76122" y="42863"/>
                  <a:pt x="64294" y="42863"/>
                </a:cubicBezTo>
                <a:cubicBezTo>
                  <a:pt x="52466" y="42863"/>
                  <a:pt x="42863" y="52466"/>
                  <a:pt x="42863" y="64294"/>
                </a:cubicBezTo>
                <a:cubicBezTo>
                  <a:pt x="42863" y="76122"/>
                  <a:pt x="52466" y="85725"/>
                  <a:pt x="64294" y="85725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066800" y="3171825"/>
            <a:ext cx="514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พื้นที่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71500" y="3571875"/>
            <a:ext cx="53530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ที่ไหน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เกิดปัญหา? ระบุพื้นที่ เช่น จังหวัด ภาค หรือประเทศ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00050" y="4086225"/>
            <a:ext cx="5600700" cy="1009650"/>
          </a:xfrm>
          <a:custGeom>
            <a:avLst/>
            <a:gdLst/>
            <a:ahLst/>
            <a:cxnLst/>
            <a:rect l="l" t="t" r="r" b="b"/>
            <a:pathLst>
              <a:path w="5600700" h="1009650">
                <a:moveTo>
                  <a:pt x="38100" y="0"/>
                </a:moveTo>
                <a:lnTo>
                  <a:pt x="5486398" y="0"/>
                </a:lnTo>
                <a:cubicBezTo>
                  <a:pt x="5549525" y="0"/>
                  <a:pt x="5600700" y="51175"/>
                  <a:pt x="5600700" y="114302"/>
                </a:cubicBezTo>
                <a:lnTo>
                  <a:pt x="5600700" y="895348"/>
                </a:lnTo>
                <a:cubicBezTo>
                  <a:pt x="5600700" y="958475"/>
                  <a:pt x="5549525" y="1009650"/>
                  <a:pt x="5486398" y="1009650"/>
                </a:cubicBezTo>
                <a:lnTo>
                  <a:pt x="38100" y="1009650"/>
                </a:lnTo>
                <a:cubicBezTo>
                  <a:pt x="17058" y="1009650"/>
                  <a:pt x="0" y="992592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400050" y="4086225"/>
            <a:ext cx="38100" cy="1009650"/>
          </a:xfrm>
          <a:custGeom>
            <a:avLst/>
            <a:gdLst/>
            <a:ahLst/>
            <a:cxnLst/>
            <a:rect l="l" t="t" r="r" b="b"/>
            <a:pathLst>
              <a:path w="38100" h="1009650">
                <a:moveTo>
                  <a:pt x="38100" y="0"/>
                </a:moveTo>
                <a:lnTo>
                  <a:pt x="38100" y="0"/>
                </a:lnTo>
                <a:lnTo>
                  <a:pt x="38100" y="1009650"/>
                </a:lnTo>
                <a:lnTo>
                  <a:pt x="38100" y="1009650"/>
                </a:lnTo>
                <a:cubicBezTo>
                  <a:pt x="17072" y="1009650"/>
                  <a:pt x="0" y="992578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71500" y="4238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78656" y="43434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066800" y="4295775"/>
            <a:ext cx="64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ตัวเลข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71500" y="4695825"/>
            <a:ext cx="53530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เท่าไหร่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เป็นปัญหา? ใช้ตัวเลขวัดได้ เช่น ร้อยละ จำนวน อัตรา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00050" y="5210175"/>
            <a:ext cx="5600700" cy="1009650"/>
          </a:xfrm>
          <a:custGeom>
            <a:avLst/>
            <a:gdLst/>
            <a:ahLst/>
            <a:cxnLst/>
            <a:rect l="l" t="t" r="r" b="b"/>
            <a:pathLst>
              <a:path w="5600700" h="1009650">
                <a:moveTo>
                  <a:pt x="38100" y="0"/>
                </a:moveTo>
                <a:lnTo>
                  <a:pt x="5486398" y="0"/>
                </a:lnTo>
                <a:cubicBezTo>
                  <a:pt x="5549525" y="0"/>
                  <a:pt x="5600700" y="51175"/>
                  <a:pt x="5600700" y="114302"/>
                </a:cubicBezTo>
                <a:lnTo>
                  <a:pt x="5600700" y="895348"/>
                </a:lnTo>
                <a:cubicBezTo>
                  <a:pt x="5600700" y="958475"/>
                  <a:pt x="5549525" y="1009650"/>
                  <a:pt x="5486398" y="1009650"/>
                </a:cubicBezTo>
                <a:lnTo>
                  <a:pt x="38100" y="1009650"/>
                </a:lnTo>
                <a:cubicBezTo>
                  <a:pt x="17058" y="1009650"/>
                  <a:pt x="0" y="992592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400050" y="5210175"/>
            <a:ext cx="38100" cy="1009650"/>
          </a:xfrm>
          <a:custGeom>
            <a:avLst/>
            <a:gdLst/>
            <a:ahLst/>
            <a:cxnLst/>
            <a:rect l="l" t="t" r="r" b="b"/>
            <a:pathLst>
              <a:path w="38100" h="1009650">
                <a:moveTo>
                  <a:pt x="38100" y="0"/>
                </a:moveTo>
                <a:lnTo>
                  <a:pt x="38100" y="0"/>
                </a:lnTo>
                <a:lnTo>
                  <a:pt x="38100" y="1009650"/>
                </a:lnTo>
                <a:lnTo>
                  <a:pt x="38100" y="1009650"/>
                </a:lnTo>
                <a:cubicBezTo>
                  <a:pt x="17072" y="1009650"/>
                  <a:pt x="0" y="992578"/>
                  <a:pt x="0" y="971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571500" y="53625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78656" y="54673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066800" y="541972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71500" y="5819775"/>
            <a:ext cx="53530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ส่งผลอย่างไร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? ผลกระทบต่อสุขภาพ เศรษฐกิจ สังคม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1250" y="1838325"/>
            <a:ext cx="5619750" cy="4381500"/>
          </a:xfrm>
          <a:custGeom>
            <a:avLst/>
            <a:gdLst/>
            <a:ahLst/>
            <a:cxnLst/>
            <a:rect l="l" t="t" r="r" b="b"/>
            <a:pathLst>
              <a:path w="5619750" h="4381500">
                <a:moveTo>
                  <a:pt x="152389" y="0"/>
                </a:moveTo>
                <a:lnTo>
                  <a:pt x="5467361" y="0"/>
                </a:lnTo>
                <a:cubicBezTo>
                  <a:pt x="5551467" y="0"/>
                  <a:pt x="5619750" y="68283"/>
                  <a:pt x="5619750" y="152389"/>
                </a:cubicBezTo>
                <a:lnTo>
                  <a:pt x="5619750" y="4229111"/>
                </a:lnTo>
                <a:cubicBezTo>
                  <a:pt x="5619750" y="4313273"/>
                  <a:pt x="5551523" y="4381500"/>
                  <a:pt x="5467361" y="4381500"/>
                </a:cubicBezTo>
                <a:lnTo>
                  <a:pt x="152389" y="4381500"/>
                </a:lnTo>
                <a:cubicBezTo>
                  <a:pt x="68283" y="4381500"/>
                  <a:pt x="0" y="4313217"/>
                  <a:pt x="0" y="4229111"/>
                </a:cubicBezTo>
                <a:lnTo>
                  <a:pt x="0" y="152389"/>
                </a:lnTo>
                <a:cubicBezTo>
                  <a:pt x="0" y="68283"/>
                  <a:pt x="68283" y="0"/>
                  <a:pt x="152389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8786813" y="2362200"/>
            <a:ext cx="428625" cy="571500"/>
          </a:xfrm>
          <a:custGeom>
            <a:avLst/>
            <a:gdLst/>
            <a:ahLst/>
            <a:cxnLst/>
            <a:rect l="l" t="t" r="r" b="b"/>
            <a:pathLst>
              <a:path w="428625" h="571500">
                <a:moveTo>
                  <a:pt x="0" y="71438"/>
                </a:moveTo>
                <a:cubicBezTo>
                  <a:pt x="0" y="32035"/>
                  <a:pt x="32035" y="0"/>
                  <a:pt x="71438" y="0"/>
                </a:cubicBezTo>
                <a:lnTo>
                  <a:pt x="238311" y="0"/>
                </a:lnTo>
                <a:cubicBezTo>
                  <a:pt x="257287" y="0"/>
                  <a:pt x="275481" y="7479"/>
                  <a:pt x="288875" y="20873"/>
                </a:cubicBezTo>
                <a:lnTo>
                  <a:pt x="407752" y="139861"/>
                </a:lnTo>
                <a:cubicBezTo>
                  <a:pt x="421146" y="153256"/>
                  <a:pt x="428625" y="171450"/>
                  <a:pt x="428625" y="190426"/>
                </a:cubicBezTo>
                <a:lnTo>
                  <a:pt x="428625" y="500063"/>
                </a:lnTo>
                <a:cubicBezTo>
                  <a:pt x="428625" y="539465"/>
                  <a:pt x="396590" y="571500"/>
                  <a:pt x="357188" y="571500"/>
                </a:cubicBezTo>
                <a:lnTo>
                  <a:pt x="71438" y="571500"/>
                </a:lnTo>
                <a:cubicBezTo>
                  <a:pt x="32035" y="571500"/>
                  <a:pt x="0" y="539465"/>
                  <a:pt x="0" y="500063"/>
                </a:cubicBezTo>
                <a:lnTo>
                  <a:pt x="0" y="71438"/>
                </a:lnTo>
                <a:close/>
                <a:moveTo>
                  <a:pt x="232172" y="65298"/>
                </a:moveTo>
                <a:lnTo>
                  <a:pt x="232172" y="169664"/>
                </a:lnTo>
                <a:cubicBezTo>
                  <a:pt x="232172" y="184510"/>
                  <a:pt x="244115" y="196453"/>
                  <a:pt x="258961" y="196453"/>
                </a:cubicBezTo>
                <a:lnTo>
                  <a:pt x="363327" y="196453"/>
                </a:lnTo>
                <a:lnTo>
                  <a:pt x="232172" y="65298"/>
                </a:lnTo>
                <a:close/>
                <a:moveTo>
                  <a:pt x="133945" y="285750"/>
                </a:moveTo>
                <a:cubicBezTo>
                  <a:pt x="119100" y="285750"/>
                  <a:pt x="107156" y="297693"/>
                  <a:pt x="107156" y="312539"/>
                </a:cubicBezTo>
                <a:cubicBezTo>
                  <a:pt x="107156" y="327385"/>
                  <a:pt x="119100" y="339328"/>
                  <a:pt x="133945" y="339328"/>
                </a:cubicBezTo>
                <a:lnTo>
                  <a:pt x="294680" y="339328"/>
                </a:lnTo>
                <a:cubicBezTo>
                  <a:pt x="309525" y="339328"/>
                  <a:pt x="321469" y="327385"/>
                  <a:pt x="321469" y="312539"/>
                </a:cubicBezTo>
                <a:cubicBezTo>
                  <a:pt x="321469" y="297693"/>
                  <a:pt x="309525" y="285750"/>
                  <a:pt x="294680" y="285750"/>
                </a:cubicBezTo>
                <a:lnTo>
                  <a:pt x="133945" y="285750"/>
                </a:lnTo>
                <a:close/>
                <a:moveTo>
                  <a:pt x="133945" y="392906"/>
                </a:moveTo>
                <a:cubicBezTo>
                  <a:pt x="119100" y="392906"/>
                  <a:pt x="107156" y="404850"/>
                  <a:pt x="107156" y="419695"/>
                </a:cubicBezTo>
                <a:cubicBezTo>
                  <a:pt x="107156" y="434541"/>
                  <a:pt x="119100" y="446484"/>
                  <a:pt x="133945" y="446484"/>
                </a:cubicBezTo>
                <a:lnTo>
                  <a:pt x="294680" y="446484"/>
                </a:lnTo>
                <a:cubicBezTo>
                  <a:pt x="309525" y="446484"/>
                  <a:pt x="321469" y="434541"/>
                  <a:pt x="321469" y="419695"/>
                </a:cubicBezTo>
                <a:cubicBezTo>
                  <a:pt x="321469" y="404850"/>
                  <a:pt x="309525" y="392906"/>
                  <a:pt x="294680" y="392906"/>
                </a:cubicBezTo>
                <a:lnTo>
                  <a:pt x="133945" y="392906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362700" y="3048000"/>
            <a:ext cx="52768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เทมเพลต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19850" y="3619384"/>
            <a:ext cx="5162550" cy="1123950"/>
          </a:xfrm>
          <a:custGeom>
            <a:avLst/>
            <a:gdLst/>
            <a:ahLst/>
            <a:cxnLst/>
            <a:rect l="l" t="t" r="r" b="b"/>
            <a:pathLst>
              <a:path w="5162550" h="1123950">
                <a:moveTo>
                  <a:pt x="114294" y="0"/>
                </a:moveTo>
                <a:lnTo>
                  <a:pt x="5048256" y="0"/>
                </a:lnTo>
                <a:cubicBezTo>
                  <a:pt x="5111379" y="0"/>
                  <a:pt x="5162550" y="51171"/>
                  <a:pt x="5162550" y="114294"/>
                </a:cubicBezTo>
                <a:lnTo>
                  <a:pt x="5162550" y="1009656"/>
                </a:lnTo>
                <a:cubicBezTo>
                  <a:pt x="5162550" y="1072779"/>
                  <a:pt x="5111379" y="1123950"/>
                  <a:pt x="5048256" y="1123950"/>
                </a:cubicBezTo>
                <a:lnTo>
                  <a:pt x="114294" y="1123950"/>
                </a:lnTo>
                <a:cubicBezTo>
                  <a:pt x="51171" y="1123950"/>
                  <a:pt x="0" y="1072779"/>
                  <a:pt x="0" y="1009656"/>
                </a:cubicBezTo>
                <a:lnTo>
                  <a:pt x="0" y="114294"/>
                </a:lnTo>
                <a:cubicBezTo>
                  <a:pt x="0" y="51171"/>
                  <a:pt x="51171" y="0"/>
                  <a:pt x="114294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572250" y="3809884"/>
            <a:ext cx="48577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ใน </a:t>
            </a:r>
            <a:r>
              <a:rPr lang="en-US" sz="12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[พื้นที่]</a:t>
            </a: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[ตัวเลข]</a:t>
            </a: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ของ </a:t>
            </a:r>
            <a:r>
              <a:rPr lang="en-US" sz="12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[กลุ่มเป้าหมาย]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ประสบ </a:t>
            </a: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[ปัญหา]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ส่งผลให้ </a:t>
            </a:r>
            <a:r>
              <a:rPr lang="en-US" sz="12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[ผลกระทบ]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19850" y="4933834"/>
            <a:ext cx="5162550" cy="762000"/>
          </a:xfrm>
          <a:custGeom>
            <a:avLst/>
            <a:gdLst/>
            <a:ahLst/>
            <a:cxnLst/>
            <a:rect l="l" t="t" r="r" b="b"/>
            <a:pathLst>
              <a:path w="5162550" h="762000">
                <a:moveTo>
                  <a:pt x="114300" y="0"/>
                </a:moveTo>
                <a:lnTo>
                  <a:pt x="5048250" y="0"/>
                </a:lnTo>
                <a:cubicBezTo>
                  <a:pt x="5111334" y="0"/>
                  <a:pt x="5162550" y="51216"/>
                  <a:pt x="5162550" y="114300"/>
                </a:cubicBezTo>
                <a:lnTo>
                  <a:pt x="5162550" y="647700"/>
                </a:lnTo>
                <a:cubicBezTo>
                  <a:pt x="5162550" y="710784"/>
                  <a:pt x="5111334" y="762000"/>
                  <a:pt x="504825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620709" y="5124334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781800" y="5086234"/>
            <a:ext cx="4686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r>
              <a:rPr lang="en-US" sz="120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ในกรุงเทพฯ ร้อยละ 35 ของผู้สูงอายุ 60+ ป่วยเป็นโรคเบาหวาน ส่งผลให้มีค่าใช้จ่ายทางการแพทย์สูงถึง 2,500 ล้านบาท/ปี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333500"/>
          </a:xfrm>
          <a:custGeom>
            <a:avLst/>
            <a:gdLst/>
            <a:ahLst/>
            <a:cxnLst/>
            <a:rect l="l" t="t" r="r" b="b"/>
            <a:pathLst>
              <a:path w="12192000" h="1333500">
                <a:moveTo>
                  <a:pt x="0" y="0"/>
                </a:moveTo>
                <a:lnTo>
                  <a:pt x="12192000" y="0"/>
                </a:lnTo>
                <a:lnTo>
                  <a:pt x="121920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8858250" y="3524250"/>
            <a:ext cx="3333750" cy="3333750"/>
          </a:xfrm>
          <a:custGeom>
            <a:avLst/>
            <a:gdLst/>
            <a:ahLst/>
            <a:cxnLst/>
            <a:rect l="l" t="t" r="r" b="b"/>
            <a:pathLst>
              <a:path w="3333750" h="3333750">
                <a:moveTo>
                  <a:pt x="1666875" y="0"/>
                </a:moveTo>
                <a:lnTo>
                  <a:pt x="3333750" y="0"/>
                </a:lnTo>
                <a:lnTo>
                  <a:pt x="3333750" y="3333750"/>
                </a:lnTo>
                <a:lnTo>
                  <a:pt x="0" y="3333750"/>
                </a:lnTo>
                <a:lnTo>
                  <a:pt x="0" y="1666875"/>
                </a:lnTo>
                <a:cubicBezTo>
                  <a:pt x="0" y="746902"/>
                  <a:pt x="746902" y="0"/>
                  <a:pt x="1666875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47663" y="4572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kern="0" spc="53" dirty="0">
                <a:solidFill>
                  <a:srgbClr val="F5F1EB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FRAMEWORK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85750" y="685800"/>
            <a:ext cx="11620500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สำหรับ Problem Statement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38138" y="123825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ตรวจความชัดเจนด้วย 5 หลักเกณฑ์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57250" y="2333625"/>
            <a:ext cx="1971675" cy="2819400"/>
          </a:xfrm>
          <a:custGeom>
            <a:avLst/>
            <a:gdLst/>
            <a:ahLst/>
            <a:cxnLst/>
            <a:rect l="l" t="t" r="r" b="b"/>
            <a:pathLst>
              <a:path w="1971675" h="28194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667009"/>
                </a:lnTo>
                <a:cubicBezTo>
                  <a:pt x="1971675" y="2751172"/>
                  <a:pt x="1903447" y="2819400"/>
                  <a:pt x="1819284" y="2819400"/>
                </a:cubicBezTo>
                <a:lnTo>
                  <a:pt x="152391" y="2819400"/>
                </a:lnTo>
                <a:cubicBezTo>
                  <a:pt x="68228" y="2819400"/>
                  <a:pt x="0" y="2751172"/>
                  <a:pt x="0" y="26670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857250" y="233362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610082" y="2238375"/>
            <a:ext cx="8477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600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62025" y="343852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Specific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09650" y="3781425"/>
            <a:ext cx="1743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เฉพาะเจาะจง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ไม่กว้างเกินไป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009650" y="4391025"/>
            <a:ext cx="1666875" cy="609600"/>
          </a:xfrm>
          <a:custGeom>
            <a:avLst/>
            <a:gdLst/>
            <a:ahLst/>
            <a:cxnLst/>
            <a:rect l="l" t="t" r="r" b="b"/>
            <a:pathLst>
              <a:path w="1666875" h="609600">
                <a:moveTo>
                  <a:pt x="76200" y="0"/>
                </a:moveTo>
                <a:lnTo>
                  <a:pt x="1590675" y="0"/>
                </a:lnTo>
                <a:cubicBezTo>
                  <a:pt x="1632731" y="0"/>
                  <a:pt x="1666875" y="34144"/>
                  <a:pt x="1666875" y="76200"/>
                </a:cubicBezTo>
                <a:lnTo>
                  <a:pt x="1666875" y="533400"/>
                </a:lnTo>
                <a:cubicBezTo>
                  <a:pt x="1666875" y="575456"/>
                  <a:pt x="1632731" y="609600"/>
                  <a:pt x="15906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1151334" y="45434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323975" y="4505325"/>
            <a:ext cx="1304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ระบุกลุ่มเป้าหมายชัดเจน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2983230" y="2333625"/>
            <a:ext cx="1971675" cy="2819400"/>
          </a:xfrm>
          <a:custGeom>
            <a:avLst/>
            <a:gdLst/>
            <a:ahLst/>
            <a:cxnLst/>
            <a:rect l="l" t="t" r="r" b="b"/>
            <a:pathLst>
              <a:path w="1971675" h="28194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667009"/>
                </a:lnTo>
                <a:cubicBezTo>
                  <a:pt x="1971675" y="2751172"/>
                  <a:pt x="1903447" y="2819400"/>
                  <a:pt x="1819284" y="2819400"/>
                </a:cubicBezTo>
                <a:lnTo>
                  <a:pt x="152391" y="2819400"/>
                </a:lnTo>
                <a:cubicBezTo>
                  <a:pt x="68228" y="2819400"/>
                  <a:pt x="0" y="2751172"/>
                  <a:pt x="0" y="26670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2983230" y="233362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630097" y="2238375"/>
            <a:ext cx="105727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600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088005" y="343852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Measurable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135630" y="3781425"/>
            <a:ext cx="1743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วัดได้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มีตัวเลข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135630" y="4391025"/>
            <a:ext cx="1666875" cy="609600"/>
          </a:xfrm>
          <a:custGeom>
            <a:avLst/>
            <a:gdLst/>
            <a:ahLst/>
            <a:cxnLst/>
            <a:rect l="l" t="t" r="r" b="b"/>
            <a:pathLst>
              <a:path w="1666875" h="609600">
                <a:moveTo>
                  <a:pt x="76200" y="0"/>
                </a:moveTo>
                <a:lnTo>
                  <a:pt x="1590675" y="0"/>
                </a:lnTo>
                <a:cubicBezTo>
                  <a:pt x="1632731" y="0"/>
                  <a:pt x="1666875" y="34144"/>
                  <a:pt x="1666875" y="76200"/>
                </a:cubicBezTo>
                <a:lnTo>
                  <a:pt x="1666875" y="533400"/>
                </a:lnTo>
                <a:cubicBezTo>
                  <a:pt x="1666875" y="575456"/>
                  <a:pt x="1632731" y="609600"/>
                  <a:pt x="15906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3277314" y="45434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3449955" y="4505325"/>
            <a:ext cx="1304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ใช้ตัวเลข ร้อยละ จำนวน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09210" y="2333625"/>
            <a:ext cx="1971675" cy="2819400"/>
          </a:xfrm>
          <a:custGeom>
            <a:avLst/>
            <a:gdLst/>
            <a:ahLst/>
            <a:cxnLst/>
            <a:rect l="l" t="t" r="r" b="b"/>
            <a:pathLst>
              <a:path w="1971675" h="28194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667009"/>
                </a:lnTo>
                <a:cubicBezTo>
                  <a:pt x="1971675" y="2751172"/>
                  <a:pt x="1903447" y="2819400"/>
                  <a:pt x="1819284" y="2819400"/>
                </a:cubicBezTo>
                <a:lnTo>
                  <a:pt x="152391" y="2819400"/>
                </a:lnTo>
                <a:cubicBezTo>
                  <a:pt x="68228" y="2819400"/>
                  <a:pt x="0" y="2751172"/>
                  <a:pt x="0" y="26670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5109210" y="233362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5841445" y="2238375"/>
            <a:ext cx="8858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600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213985" y="343852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Actionable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261610" y="3796666"/>
            <a:ext cx="1700927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นำไปสู่การดำเนินการได้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61610" y="4391025"/>
            <a:ext cx="1666875" cy="609600"/>
          </a:xfrm>
          <a:custGeom>
            <a:avLst/>
            <a:gdLst/>
            <a:ahLst/>
            <a:cxnLst/>
            <a:rect l="l" t="t" r="r" b="b"/>
            <a:pathLst>
              <a:path w="1666875" h="609600">
                <a:moveTo>
                  <a:pt x="76200" y="0"/>
                </a:moveTo>
                <a:lnTo>
                  <a:pt x="1590675" y="0"/>
                </a:lnTo>
                <a:cubicBezTo>
                  <a:pt x="1632731" y="0"/>
                  <a:pt x="1666875" y="34144"/>
                  <a:pt x="1666875" y="76200"/>
                </a:cubicBezTo>
                <a:lnTo>
                  <a:pt x="1666875" y="533400"/>
                </a:lnTo>
                <a:cubicBezTo>
                  <a:pt x="1666875" y="575456"/>
                  <a:pt x="1632731" y="609600"/>
                  <a:pt x="15906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5403295" y="45434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5575935" y="4505325"/>
            <a:ext cx="1304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ชี้ไปสู่คำแนะนำที่ชัดเจน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235190" y="2333625"/>
            <a:ext cx="1971675" cy="2819400"/>
          </a:xfrm>
          <a:custGeom>
            <a:avLst/>
            <a:gdLst/>
            <a:ahLst/>
            <a:cxnLst/>
            <a:rect l="l" t="t" r="r" b="b"/>
            <a:pathLst>
              <a:path w="1971675" h="28194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667009"/>
                </a:lnTo>
                <a:cubicBezTo>
                  <a:pt x="1971675" y="2751172"/>
                  <a:pt x="1903447" y="2819400"/>
                  <a:pt x="1819284" y="2819400"/>
                </a:cubicBezTo>
                <a:lnTo>
                  <a:pt x="152391" y="2819400"/>
                </a:lnTo>
                <a:cubicBezTo>
                  <a:pt x="68228" y="2819400"/>
                  <a:pt x="0" y="2751172"/>
                  <a:pt x="0" y="26670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7235190" y="233362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7986475" y="2238375"/>
            <a:ext cx="8477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600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339965" y="343852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Relevant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387590" y="3781425"/>
            <a:ext cx="1743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เกี่ยวข้อง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กับเป้าหมาย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387590" y="4391025"/>
            <a:ext cx="1666875" cy="609600"/>
          </a:xfrm>
          <a:custGeom>
            <a:avLst/>
            <a:gdLst/>
            <a:ahLst/>
            <a:cxnLst/>
            <a:rect l="l" t="t" r="r" b="b"/>
            <a:pathLst>
              <a:path w="1666875" h="609600">
                <a:moveTo>
                  <a:pt x="76200" y="0"/>
                </a:moveTo>
                <a:lnTo>
                  <a:pt x="1590675" y="0"/>
                </a:lnTo>
                <a:cubicBezTo>
                  <a:pt x="1632731" y="0"/>
                  <a:pt x="1666875" y="34144"/>
                  <a:pt x="1666875" y="76200"/>
                </a:cubicBezTo>
                <a:lnTo>
                  <a:pt x="1666875" y="533400"/>
                </a:lnTo>
                <a:cubicBezTo>
                  <a:pt x="1666875" y="575456"/>
                  <a:pt x="1632731" y="609600"/>
                  <a:pt x="15906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7529275" y="45434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7701915" y="4505325"/>
            <a:ext cx="1304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สอดคล้องนโยบายหลัก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361170" y="2333625"/>
            <a:ext cx="1971675" cy="2819400"/>
          </a:xfrm>
          <a:custGeom>
            <a:avLst/>
            <a:gdLst/>
            <a:ahLst/>
            <a:cxnLst/>
            <a:rect l="l" t="t" r="r" b="b"/>
            <a:pathLst>
              <a:path w="1971675" h="2819400">
                <a:moveTo>
                  <a:pt x="152391" y="0"/>
                </a:moveTo>
                <a:lnTo>
                  <a:pt x="1819284" y="0"/>
                </a:lnTo>
                <a:cubicBezTo>
                  <a:pt x="1903447" y="0"/>
                  <a:pt x="1971675" y="68228"/>
                  <a:pt x="1971675" y="152391"/>
                </a:cubicBezTo>
                <a:lnTo>
                  <a:pt x="1971675" y="2667009"/>
                </a:lnTo>
                <a:cubicBezTo>
                  <a:pt x="1971675" y="2751172"/>
                  <a:pt x="1903447" y="2819400"/>
                  <a:pt x="1819284" y="2819400"/>
                </a:cubicBezTo>
                <a:lnTo>
                  <a:pt x="152391" y="2819400"/>
                </a:lnTo>
                <a:cubicBezTo>
                  <a:pt x="68228" y="2819400"/>
                  <a:pt x="0" y="2751172"/>
                  <a:pt x="0" y="266700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9361170" y="2333625"/>
            <a:ext cx="1971675" cy="952500"/>
          </a:xfrm>
          <a:custGeom>
            <a:avLst/>
            <a:gdLst/>
            <a:ahLst/>
            <a:cxnLst/>
            <a:rect l="l" t="t" r="r" b="b"/>
            <a:pathLst>
              <a:path w="1971675" h="952500">
                <a:moveTo>
                  <a:pt x="0" y="0"/>
                </a:moveTo>
                <a:lnTo>
                  <a:pt x="1971675" y="0"/>
                </a:lnTo>
                <a:lnTo>
                  <a:pt x="19716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10118527" y="2238375"/>
            <a:ext cx="8382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6000" b="1" dirty="0">
                <a:solidFill>
                  <a:srgbClr val="F5F1EB">
                    <a:alpha val="3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465945" y="3438525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Time-bound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513570" y="3781425"/>
            <a:ext cx="174307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มีกรอบเวลา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ชัดเจน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513570" y="4581525"/>
            <a:ext cx="1666875" cy="419100"/>
          </a:xfrm>
          <a:custGeom>
            <a:avLst/>
            <a:gdLst/>
            <a:ahLst/>
            <a:cxnLst/>
            <a:rect l="l" t="t" r="r" b="b"/>
            <a:pathLst>
              <a:path w="1666875" h="419100">
                <a:moveTo>
                  <a:pt x="76201" y="0"/>
                </a:moveTo>
                <a:lnTo>
                  <a:pt x="1590674" y="0"/>
                </a:lnTo>
                <a:cubicBezTo>
                  <a:pt x="1632759" y="0"/>
                  <a:pt x="1666875" y="34116"/>
                  <a:pt x="1666875" y="76201"/>
                </a:cubicBezTo>
                <a:lnTo>
                  <a:pt x="1666875" y="342899"/>
                </a:lnTo>
                <a:cubicBezTo>
                  <a:pt x="1666875" y="384984"/>
                  <a:pt x="1632759" y="419100"/>
                  <a:pt x="159067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9655254" y="473392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9827895" y="4695825"/>
            <a:ext cx="1304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ระบุปี หรือช่วงเวลา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013478" y="5981700"/>
            <a:ext cx="4162425" cy="495300"/>
          </a:xfrm>
          <a:custGeom>
            <a:avLst/>
            <a:gdLst/>
            <a:ahLst/>
            <a:cxnLst/>
            <a:rect l="l" t="t" r="r" b="b"/>
            <a:pathLst>
              <a:path w="4162425" h="495300">
                <a:moveTo>
                  <a:pt x="114300" y="0"/>
                </a:moveTo>
                <a:lnTo>
                  <a:pt x="4048125" y="0"/>
                </a:lnTo>
                <a:cubicBezTo>
                  <a:pt x="4111251" y="0"/>
                  <a:pt x="4162425" y="51174"/>
                  <a:pt x="4162425" y="114300"/>
                </a:cubicBezTo>
                <a:lnTo>
                  <a:pt x="4162425" y="381000"/>
                </a:lnTo>
                <a:cubicBezTo>
                  <a:pt x="4162425" y="444126"/>
                  <a:pt x="4111251" y="495300"/>
                  <a:pt x="4048125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4332565" y="61150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4756428" y="6096000"/>
            <a:ext cx="3200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 ที่ดีต้องผ่านทั้ง 5 ข้อ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3333750" cy="6858000"/>
          </a:xfrm>
          <a:custGeom>
            <a:avLst/>
            <a:gdLst/>
            <a:ahLst/>
            <a:cxnLst/>
            <a:rect l="l" t="t" r="r" b="b"/>
            <a:pathLst>
              <a:path w="3333750" h="6858000">
                <a:moveTo>
                  <a:pt x="0" y="0"/>
                </a:moveTo>
                <a:lnTo>
                  <a:pt x="3333750" y="0"/>
                </a:lnTo>
                <a:lnTo>
                  <a:pt x="333375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334500" y="4000500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1428750" y="0"/>
                </a:moveTo>
                <a:lnTo>
                  <a:pt x="2857500" y="0"/>
                </a:lnTo>
                <a:lnTo>
                  <a:pt x="2857500" y="2857500"/>
                </a:lnTo>
                <a:lnTo>
                  <a:pt x="0" y="2857500"/>
                </a:lnTo>
                <a:lnTo>
                  <a:pt x="0" y="1428750"/>
                </a:lnTo>
                <a:cubicBezTo>
                  <a:pt x="0" y="640201"/>
                  <a:pt x="640201" y="0"/>
                  <a:pt x="1428750" y="0"/>
                </a:cubicBez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1008" y="2000250"/>
            <a:ext cx="2981325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7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227653" y="3105150"/>
            <a:ext cx="14097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ใช้ข้อมูล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แบบมี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เป้าหมาย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478756" y="4400550"/>
            <a:ext cx="9048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สื่อ "ช่องว่าง"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ให้เห็นชัดเจน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943350" y="923925"/>
            <a:ext cx="2524125" cy="1485900"/>
          </a:xfrm>
          <a:custGeom>
            <a:avLst/>
            <a:gdLst/>
            <a:ahLst/>
            <a:cxnLst/>
            <a:rect l="l" t="t" r="r" b="b"/>
            <a:pathLst>
              <a:path w="2524125" h="1485900">
                <a:moveTo>
                  <a:pt x="38100" y="0"/>
                </a:moveTo>
                <a:lnTo>
                  <a:pt x="2486025" y="0"/>
                </a:lnTo>
                <a:cubicBezTo>
                  <a:pt x="2507053" y="0"/>
                  <a:pt x="2524125" y="17072"/>
                  <a:pt x="2524125" y="38100"/>
                </a:cubicBezTo>
                <a:lnTo>
                  <a:pt x="2524125" y="1371605"/>
                </a:lnTo>
                <a:cubicBezTo>
                  <a:pt x="2524125" y="1434686"/>
                  <a:pt x="2472911" y="1485900"/>
                  <a:pt x="2409830" y="1485900"/>
                </a:cubicBezTo>
                <a:lnTo>
                  <a:pt x="114295" y="1485900"/>
                </a:lnTo>
                <a:cubicBezTo>
                  <a:pt x="51214" y="1485900"/>
                  <a:pt x="0" y="1434686"/>
                  <a:pt x="0" y="137160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3943350" y="923925"/>
            <a:ext cx="2524125" cy="38100"/>
          </a:xfrm>
          <a:custGeom>
            <a:avLst/>
            <a:gdLst/>
            <a:ahLst/>
            <a:cxnLst/>
            <a:rect l="l" t="t" r="r" b="b"/>
            <a:pathLst>
              <a:path w="2524125" h="38100">
                <a:moveTo>
                  <a:pt x="38100" y="0"/>
                </a:moveTo>
                <a:lnTo>
                  <a:pt x="2486025" y="0"/>
                </a:lnTo>
                <a:cubicBezTo>
                  <a:pt x="2507053" y="0"/>
                  <a:pt x="2524125" y="17072"/>
                  <a:pt x="2524125" y="38100"/>
                </a:cubicBezTo>
                <a:lnTo>
                  <a:pt x="25241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4975146" y="10953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5108496" y="12287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052888" y="1666875"/>
            <a:ext cx="2305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Baseline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057650" y="2009775"/>
            <a:ext cx="22955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สถานะปัจจุบัน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ข้อมูลล่าสุดที่มี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616661" y="923925"/>
            <a:ext cx="2524125" cy="1485900"/>
          </a:xfrm>
          <a:custGeom>
            <a:avLst/>
            <a:gdLst/>
            <a:ahLst/>
            <a:cxnLst/>
            <a:rect l="l" t="t" r="r" b="b"/>
            <a:pathLst>
              <a:path w="2524125" h="1485900">
                <a:moveTo>
                  <a:pt x="38100" y="0"/>
                </a:moveTo>
                <a:lnTo>
                  <a:pt x="2486025" y="0"/>
                </a:lnTo>
                <a:cubicBezTo>
                  <a:pt x="2507053" y="0"/>
                  <a:pt x="2524125" y="17072"/>
                  <a:pt x="2524125" y="38100"/>
                </a:cubicBezTo>
                <a:lnTo>
                  <a:pt x="2524125" y="1371605"/>
                </a:lnTo>
                <a:cubicBezTo>
                  <a:pt x="2524125" y="1434686"/>
                  <a:pt x="2472911" y="1485900"/>
                  <a:pt x="2409830" y="1485900"/>
                </a:cubicBezTo>
                <a:lnTo>
                  <a:pt x="114295" y="1485900"/>
                </a:lnTo>
                <a:cubicBezTo>
                  <a:pt x="51214" y="1485900"/>
                  <a:pt x="0" y="1434686"/>
                  <a:pt x="0" y="137160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616661" y="923925"/>
            <a:ext cx="2524125" cy="38100"/>
          </a:xfrm>
          <a:custGeom>
            <a:avLst/>
            <a:gdLst/>
            <a:ahLst/>
            <a:cxnLst/>
            <a:rect l="l" t="t" r="r" b="b"/>
            <a:pathLst>
              <a:path w="2524125" h="38100">
                <a:moveTo>
                  <a:pt x="38100" y="0"/>
                </a:moveTo>
                <a:lnTo>
                  <a:pt x="2486025" y="0"/>
                </a:lnTo>
                <a:cubicBezTo>
                  <a:pt x="2507053" y="0"/>
                  <a:pt x="2524125" y="17072"/>
                  <a:pt x="2524125" y="38100"/>
                </a:cubicBezTo>
                <a:lnTo>
                  <a:pt x="25241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648456" y="10953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781806" y="12287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726198" y="1666875"/>
            <a:ext cx="2305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730961" y="2009775"/>
            <a:ext cx="22955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เป้าหมาย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ที่ต้องการให้ถึง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9289971" y="923925"/>
            <a:ext cx="2524125" cy="1485900"/>
          </a:xfrm>
          <a:custGeom>
            <a:avLst/>
            <a:gdLst/>
            <a:ahLst/>
            <a:cxnLst/>
            <a:rect l="l" t="t" r="r" b="b"/>
            <a:pathLst>
              <a:path w="2524125" h="1485900">
                <a:moveTo>
                  <a:pt x="38100" y="0"/>
                </a:moveTo>
                <a:lnTo>
                  <a:pt x="2486025" y="0"/>
                </a:lnTo>
                <a:cubicBezTo>
                  <a:pt x="2507053" y="0"/>
                  <a:pt x="2524125" y="17072"/>
                  <a:pt x="2524125" y="38100"/>
                </a:cubicBezTo>
                <a:lnTo>
                  <a:pt x="2524125" y="1371605"/>
                </a:lnTo>
                <a:cubicBezTo>
                  <a:pt x="2524125" y="1434686"/>
                  <a:pt x="2472911" y="1485900"/>
                  <a:pt x="2409830" y="1485900"/>
                </a:cubicBezTo>
                <a:lnTo>
                  <a:pt x="114295" y="1485900"/>
                </a:lnTo>
                <a:cubicBezTo>
                  <a:pt x="51214" y="1485900"/>
                  <a:pt x="0" y="1434686"/>
                  <a:pt x="0" y="137160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9289971" y="923925"/>
            <a:ext cx="2524125" cy="38100"/>
          </a:xfrm>
          <a:custGeom>
            <a:avLst/>
            <a:gdLst/>
            <a:ahLst/>
            <a:cxnLst/>
            <a:rect l="l" t="t" r="r" b="b"/>
            <a:pathLst>
              <a:path w="2524125" h="38100">
                <a:moveTo>
                  <a:pt x="38100" y="0"/>
                </a:moveTo>
                <a:lnTo>
                  <a:pt x="2486025" y="0"/>
                </a:lnTo>
                <a:cubicBezTo>
                  <a:pt x="2507053" y="0"/>
                  <a:pt x="2524125" y="17072"/>
                  <a:pt x="2524125" y="38100"/>
                </a:cubicBezTo>
                <a:lnTo>
                  <a:pt x="25241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10321885" y="10953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10455235" y="12287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51284"/>
                </a:moveTo>
                <a:lnTo>
                  <a:pt x="151284" y="187003"/>
                </a:lnTo>
                <a:cubicBezTo>
                  <a:pt x="147861" y="190426"/>
                  <a:pt x="142763" y="191430"/>
                  <a:pt x="138299" y="189570"/>
                </a:cubicBezTo>
                <a:cubicBezTo>
                  <a:pt x="133834" y="187709"/>
                  <a:pt x="130969" y="183393"/>
                  <a:pt x="130969" y="178594"/>
                </a:cubicBezTo>
                <a:lnTo>
                  <a:pt x="130969" y="154781"/>
                </a:lnTo>
                <a:lnTo>
                  <a:pt x="11906" y="154781"/>
                </a:lnTo>
                <a:cubicBezTo>
                  <a:pt x="5321" y="154781"/>
                  <a:pt x="0" y="149461"/>
                  <a:pt x="0" y="142875"/>
                </a:cubicBezTo>
                <a:cubicBezTo>
                  <a:pt x="0" y="136289"/>
                  <a:pt x="5321" y="130969"/>
                  <a:pt x="11906" y="130969"/>
                </a:cubicBezTo>
                <a:lnTo>
                  <a:pt x="130969" y="130969"/>
                </a:lnTo>
                <a:lnTo>
                  <a:pt x="130969" y="107156"/>
                </a:lnTo>
                <a:cubicBezTo>
                  <a:pt x="130969" y="102357"/>
                  <a:pt x="133871" y="98003"/>
                  <a:pt x="138336" y="96143"/>
                </a:cubicBezTo>
                <a:cubicBezTo>
                  <a:pt x="142801" y="94283"/>
                  <a:pt x="147898" y="95324"/>
                  <a:pt x="151321" y="98710"/>
                </a:cubicBezTo>
                <a:lnTo>
                  <a:pt x="187040" y="134429"/>
                </a:lnTo>
                <a:cubicBezTo>
                  <a:pt x="191691" y="139080"/>
                  <a:pt x="191691" y="146633"/>
                  <a:pt x="187040" y="151284"/>
                </a:cubicBezTo>
                <a:close/>
                <a:moveTo>
                  <a:pt x="3497" y="56034"/>
                </a:moveTo>
                <a:cubicBezTo>
                  <a:pt x="-1153" y="51383"/>
                  <a:pt x="-1153" y="43830"/>
                  <a:pt x="3497" y="39179"/>
                </a:cubicBezTo>
                <a:lnTo>
                  <a:pt x="39216" y="3460"/>
                </a:lnTo>
                <a:cubicBezTo>
                  <a:pt x="42639" y="37"/>
                  <a:pt x="47737" y="-967"/>
                  <a:pt x="52201" y="893"/>
                </a:cubicBezTo>
                <a:cubicBezTo>
                  <a:pt x="56666" y="2753"/>
                  <a:pt x="59531" y="7107"/>
                  <a:pt x="59531" y="11906"/>
                </a:cubicBezTo>
                <a:lnTo>
                  <a:pt x="59531" y="35719"/>
                </a:lnTo>
                <a:lnTo>
                  <a:pt x="178594" y="35719"/>
                </a:lnTo>
                <a:cubicBezTo>
                  <a:pt x="185179" y="35719"/>
                  <a:pt x="190500" y="41039"/>
                  <a:pt x="190500" y="47625"/>
                </a:cubicBezTo>
                <a:cubicBezTo>
                  <a:pt x="190500" y="54211"/>
                  <a:pt x="185179" y="59531"/>
                  <a:pt x="178594" y="59531"/>
                </a:cubicBezTo>
                <a:lnTo>
                  <a:pt x="59531" y="59531"/>
                </a:lnTo>
                <a:lnTo>
                  <a:pt x="59531" y="83344"/>
                </a:lnTo>
                <a:cubicBezTo>
                  <a:pt x="59531" y="88143"/>
                  <a:pt x="56629" y="92497"/>
                  <a:pt x="52164" y="94357"/>
                </a:cubicBezTo>
                <a:cubicBezTo>
                  <a:pt x="47699" y="96217"/>
                  <a:pt x="42602" y="95176"/>
                  <a:pt x="39179" y="91790"/>
                </a:cubicBezTo>
                <a:lnTo>
                  <a:pt x="3460" y="56071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9399508" y="1666875"/>
            <a:ext cx="2305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Gap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404271" y="2009775"/>
            <a:ext cx="22955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ช่องว่าง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ที่ต้องแก้ไข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943350" y="2562225"/>
            <a:ext cx="7867650" cy="2705100"/>
          </a:xfrm>
          <a:custGeom>
            <a:avLst/>
            <a:gdLst/>
            <a:ahLst/>
            <a:cxnLst/>
            <a:rect l="l" t="t" r="r" b="b"/>
            <a:pathLst>
              <a:path w="7867650" h="2705100">
                <a:moveTo>
                  <a:pt x="152405" y="0"/>
                </a:moveTo>
                <a:lnTo>
                  <a:pt x="7715245" y="0"/>
                </a:lnTo>
                <a:cubicBezTo>
                  <a:pt x="7799416" y="0"/>
                  <a:pt x="7867650" y="68234"/>
                  <a:pt x="7867650" y="152405"/>
                </a:cubicBezTo>
                <a:lnTo>
                  <a:pt x="7867650" y="2552695"/>
                </a:lnTo>
                <a:cubicBezTo>
                  <a:pt x="7867650" y="2636866"/>
                  <a:pt x="7799416" y="2705100"/>
                  <a:pt x="7715245" y="2705100"/>
                </a:cubicBezTo>
                <a:lnTo>
                  <a:pt x="152405" y="2705100"/>
                </a:lnTo>
                <a:cubicBezTo>
                  <a:pt x="68234" y="2705100"/>
                  <a:pt x="0" y="2636866"/>
                  <a:pt x="0" y="2552695"/>
                </a:cubicBezTo>
                <a:lnTo>
                  <a:pt x="0" y="152405"/>
                </a:lnTo>
                <a:cubicBezTo>
                  <a:pt x="0" y="68291"/>
                  <a:pt x="68291" y="0"/>
                  <a:pt x="15240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4086225" y="2752725"/>
            <a:ext cx="7581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อัตราการตรวจคัดกรองโรคเบาหวาน</a:t>
            </a:r>
            <a:endParaRPr lang="en-US" sz="1600" dirty="0"/>
          </a:p>
        </p:txBody>
      </p:sp>
      <p:pic>
        <p:nvPicPr>
          <p:cNvPr id="27" name="Image 0" descr="https://kimi-img.moonshot.cn/pub/slides/26-02-19-12:07:13-d6b8os8d7ithkvhp196g.png"/>
          <p:cNvPicPr>
            <a:picLocks noChangeAspect="1"/>
          </p:cNvPicPr>
          <p:nvPr/>
        </p:nvPicPr>
        <p:blipFill>
          <a:blip r:embed="rId3"/>
          <a:srcRect t="25" b="25"/>
          <a:stretch/>
        </p:blipFill>
        <p:spPr>
          <a:xfrm>
            <a:off x="4133850" y="3171825"/>
            <a:ext cx="7486650" cy="1905000"/>
          </a:xfrm>
          <a:prstGeom prst="roundRect">
            <a:avLst>
              <a:gd name="adj" fmla="val 0"/>
            </a:avLst>
          </a:prstGeom>
        </p:spPr>
      </p:pic>
      <p:sp>
        <p:nvSpPr>
          <p:cNvPr id="28" name="Shape 25"/>
          <p:cNvSpPr/>
          <p:nvPr/>
        </p:nvSpPr>
        <p:spPr>
          <a:xfrm>
            <a:off x="3943350" y="5419725"/>
            <a:ext cx="7867650" cy="533400"/>
          </a:xfrm>
          <a:custGeom>
            <a:avLst/>
            <a:gdLst/>
            <a:ahLst/>
            <a:cxnLst/>
            <a:rect l="l" t="t" r="r" b="b"/>
            <a:pathLst>
              <a:path w="7867650" h="533400">
                <a:moveTo>
                  <a:pt x="114302" y="0"/>
                </a:moveTo>
                <a:lnTo>
                  <a:pt x="7753348" y="0"/>
                </a:lnTo>
                <a:cubicBezTo>
                  <a:pt x="7816433" y="0"/>
                  <a:pt x="7867650" y="51217"/>
                  <a:pt x="7867650" y="114302"/>
                </a:cubicBezTo>
                <a:lnTo>
                  <a:pt x="7867650" y="419098"/>
                </a:lnTo>
                <a:cubicBezTo>
                  <a:pt x="7867650" y="482183"/>
                  <a:pt x="7816433" y="533400"/>
                  <a:pt x="775334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6"/>
          <p:cNvSpPr/>
          <p:nvPr/>
        </p:nvSpPr>
        <p:spPr>
          <a:xfrm>
            <a:off x="4152900" y="55721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4495800" y="5572125"/>
            <a:ext cx="4791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ใช้กราฟแท่งเปรียบเทียบ baseline กับ target เพื่อแสดงช่องว่างชัดเจน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382000" y="0"/>
            <a:ext cx="3810000" cy="3810000"/>
          </a:xfrm>
          <a:custGeom>
            <a:avLst/>
            <a:gdLst/>
            <a:ahLst/>
            <a:cxnLst/>
            <a:rect l="l" t="t" r="r" b="b"/>
            <a:pathLst>
              <a:path w="3810000" h="3810000">
                <a:moveTo>
                  <a:pt x="0" y="0"/>
                </a:moveTo>
                <a:lnTo>
                  <a:pt x="3810000" y="0"/>
                </a:lnTo>
                <a:lnTo>
                  <a:pt x="3810000" y="3810000"/>
                </a:lnTo>
                <a:lnTo>
                  <a:pt x="1905000" y="3810000"/>
                </a:lnTo>
                <a:cubicBezTo>
                  <a:pt x="853602" y="3810000"/>
                  <a:pt x="0" y="2956398"/>
                  <a:pt x="0" y="1905000"/>
                </a:cubicBez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476750"/>
            <a:ext cx="2381250" cy="2381250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0" y="0"/>
                </a:moveTo>
                <a:lnTo>
                  <a:pt x="1190625" y="0"/>
                </a:lnTo>
                <a:cubicBezTo>
                  <a:pt x="1847749" y="0"/>
                  <a:pt x="2381250" y="533501"/>
                  <a:pt x="2381250" y="1190625"/>
                </a:cubicBezTo>
                <a:lnTo>
                  <a:pt x="2381250" y="2381250"/>
                </a:lnTo>
                <a:lnTo>
                  <a:pt x="0" y="2381250"/>
                </a:lnTo>
                <a:lnTo>
                  <a:pt x="0" y="0"/>
                </a:lnTo>
                <a:close/>
              </a:path>
            </a:pathLst>
          </a:custGeom>
          <a:solidFill>
            <a:srgbClr val="C75B4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1000" y="523875"/>
            <a:ext cx="76200" cy="381000"/>
          </a:xfrm>
          <a:custGeom>
            <a:avLst/>
            <a:gdLst/>
            <a:ahLst/>
            <a:cxnLst/>
            <a:rect l="l" t="t" r="r" b="b"/>
            <a:pathLst>
              <a:path w="76200" h="381000">
                <a:moveTo>
                  <a:pt x="0" y="0"/>
                </a:moveTo>
                <a:lnTo>
                  <a:pt x="76200" y="0"/>
                </a:lnTo>
                <a:lnTo>
                  <a:pt x="762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571500" y="381000"/>
            <a:ext cx="3962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TREND &amp; BENCHMARK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71500" y="571500"/>
            <a:ext cx="4086225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Trend และ Benchmark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1500" y="1123950"/>
            <a:ext cx="11325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ทำให้เห็นทิศทางและมาตรฐาน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2152650"/>
            <a:ext cx="5619750" cy="3105150"/>
          </a:xfrm>
          <a:custGeom>
            <a:avLst/>
            <a:gdLst/>
            <a:ahLst/>
            <a:cxnLst/>
            <a:rect l="l" t="t" r="r" b="b"/>
            <a:pathLst>
              <a:path w="5619750" h="3105150">
                <a:moveTo>
                  <a:pt x="152401" y="0"/>
                </a:moveTo>
                <a:lnTo>
                  <a:pt x="5467349" y="0"/>
                </a:lnTo>
                <a:cubicBezTo>
                  <a:pt x="5551518" y="0"/>
                  <a:pt x="5619750" y="68232"/>
                  <a:pt x="5619750" y="152401"/>
                </a:cubicBezTo>
                <a:lnTo>
                  <a:pt x="5619750" y="2952749"/>
                </a:lnTo>
                <a:cubicBezTo>
                  <a:pt x="5619750" y="3036918"/>
                  <a:pt x="5551518" y="3105150"/>
                  <a:pt x="5467349" y="3105150"/>
                </a:cubicBezTo>
                <a:lnTo>
                  <a:pt x="152401" y="3105150"/>
                </a:lnTo>
                <a:cubicBezTo>
                  <a:pt x="68232" y="3105150"/>
                  <a:pt x="0" y="3036918"/>
                  <a:pt x="0" y="2952749"/>
                </a:cubicBezTo>
                <a:lnTo>
                  <a:pt x="0" y="152401"/>
                </a:lnTo>
                <a:cubicBezTo>
                  <a:pt x="0" y="68288"/>
                  <a:pt x="68288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71500" y="2343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685800" y="24574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143000" y="2419350"/>
            <a:ext cx="733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Trend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1500" y="2952750"/>
            <a:ext cx="5314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แนวโน้ม 3-5 ปี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ข้อมูลกำลัง </a:t>
            </a:r>
            <a:r>
              <a:rPr lang="en-US" sz="1200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ขึ้น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หรือ </a:t>
            </a:r>
            <a:r>
              <a:rPr lang="en-US" sz="1200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ลง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? แสดงทิศทางของปัญหา</a:t>
            </a:r>
            <a:endParaRPr lang="en-US" sz="1600" dirty="0"/>
          </a:p>
        </p:txBody>
      </p:sp>
      <p:pic>
        <p:nvPicPr>
          <p:cNvPr id="13" name="Image 0" descr="https://kimi-img.moonshot.cn/pub/slides/26-02-19-12:07:13-d6b8osee8aipg94pp300.png"/>
          <p:cNvPicPr>
            <a:picLocks noChangeAspect="1"/>
          </p:cNvPicPr>
          <p:nvPr/>
        </p:nvPicPr>
        <p:blipFill>
          <a:blip r:embed="rId3"/>
          <a:srcRect t="36" b="36"/>
          <a:stretch/>
        </p:blipFill>
        <p:spPr>
          <a:xfrm>
            <a:off x="571500" y="3352800"/>
            <a:ext cx="5238750" cy="1714500"/>
          </a:xfrm>
          <a:prstGeom prst="roundRect">
            <a:avLst>
              <a:gd name="adj" fmla="val 0"/>
            </a:avLst>
          </a:prstGeom>
        </p:spPr>
      </p:pic>
      <p:sp>
        <p:nvSpPr>
          <p:cNvPr id="14" name="Shape 11"/>
          <p:cNvSpPr/>
          <p:nvPr/>
        </p:nvSpPr>
        <p:spPr>
          <a:xfrm>
            <a:off x="6191250" y="2152650"/>
            <a:ext cx="5619750" cy="3105150"/>
          </a:xfrm>
          <a:custGeom>
            <a:avLst/>
            <a:gdLst/>
            <a:ahLst/>
            <a:cxnLst/>
            <a:rect l="l" t="t" r="r" b="b"/>
            <a:pathLst>
              <a:path w="5619750" h="3105150">
                <a:moveTo>
                  <a:pt x="152401" y="0"/>
                </a:moveTo>
                <a:lnTo>
                  <a:pt x="5467349" y="0"/>
                </a:lnTo>
                <a:cubicBezTo>
                  <a:pt x="5551518" y="0"/>
                  <a:pt x="5619750" y="68232"/>
                  <a:pt x="5619750" y="152401"/>
                </a:cubicBezTo>
                <a:lnTo>
                  <a:pt x="5619750" y="2952749"/>
                </a:lnTo>
                <a:cubicBezTo>
                  <a:pt x="5619750" y="3036918"/>
                  <a:pt x="5551518" y="3105150"/>
                  <a:pt x="5467349" y="3105150"/>
                </a:cubicBezTo>
                <a:lnTo>
                  <a:pt x="152401" y="3105150"/>
                </a:lnTo>
                <a:cubicBezTo>
                  <a:pt x="68232" y="3105150"/>
                  <a:pt x="0" y="3036918"/>
                  <a:pt x="0" y="2952749"/>
                </a:cubicBezTo>
                <a:lnTo>
                  <a:pt x="0" y="152401"/>
                </a:lnTo>
                <a:cubicBezTo>
                  <a:pt x="0" y="68288"/>
                  <a:pt x="68288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6381750" y="2343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467475" y="245745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71450" y="14288"/>
                </a:moveTo>
                <a:lnTo>
                  <a:pt x="228600" y="14288"/>
                </a:lnTo>
                <a:cubicBezTo>
                  <a:pt x="236503" y="14288"/>
                  <a:pt x="242888" y="20672"/>
                  <a:pt x="242888" y="28575"/>
                </a:cubicBezTo>
                <a:cubicBezTo>
                  <a:pt x="242888" y="36478"/>
                  <a:pt x="236503" y="42863"/>
                  <a:pt x="228600" y="42863"/>
                </a:cubicBezTo>
                <a:lnTo>
                  <a:pt x="177879" y="42863"/>
                </a:lnTo>
                <a:cubicBezTo>
                  <a:pt x="175558" y="54382"/>
                  <a:pt x="167655" y="63892"/>
                  <a:pt x="157163" y="68446"/>
                </a:cubicBezTo>
                <a:lnTo>
                  <a:pt x="157163" y="200025"/>
                </a:lnTo>
                <a:lnTo>
                  <a:pt x="228600" y="200025"/>
                </a:lnTo>
                <a:cubicBezTo>
                  <a:pt x="236503" y="200025"/>
                  <a:pt x="242888" y="206410"/>
                  <a:pt x="242888" y="214313"/>
                </a:cubicBezTo>
                <a:cubicBezTo>
                  <a:pt x="242888" y="222215"/>
                  <a:pt x="236503" y="228600"/>
                  <a:pt x="228600" y="228600"/>
                </a:cubicBezTo>
                <a:lnTo>
                  <a:pt x="57150" y="228600"/>
                </a:lnTo>
                <a:cubicBezTo>
                  <a:pt x="49247" y="228600"/>
                  <a:pt x="42863" y="222215"/>
                  <a:pt x="42863" y="214313"/>
                </a:cubicBezTo>
                <a:cubicBezTo>
                  <a:pt x="42863" y="206410"/>
                  <a:pt x="49247" y="200025"/>
                  <a:pt x="57150" y="200025"/>
                </a:cubicBezTo>
                <a:lnTo>
                  <a:pt x="128588" y="200025"/>
                </a:lnTo>
                <a:lnTo>
                  <a:pt x="128588" y="68446"/>
                </a:lnTo>
                <a:cubicBezTo>
                  <a:pt x="118095" y="63847"/>
                  <a:pt x="110192" y="54337"/>
                  <a:pt x="107871" y="42863"/>
                </a:cubicBezTo>
                <a:lnTo>
                  <a:pt x="57150" y="42863"/>
                </a:lnTo>
                <a:cubicBezTo>
                  <a:pt x="49247" y="42863"/>
                  <a:pt x="42863" y="36478"/>
                  <a:pt x="42863" y="28575"/>
                </a:cubicBezTo>
                <a:cubicBezTo>
                  <a:pt x="42863" y="20672"/>
                  <a:pt x="49247" y="14288"/>
                  <a:pt x="57150" y="14288"/>
                </a:cubicBezTo>
                <a:lnTo>
                  <a:pt x="114300" y="14288"/>
                </a:lnTo>
                <a:cubicBezTo>
                  <a:pt x="120819" y="5626"/>
                  <a:pt x="131177" y="0"/>
                  <a:pt x="142875" y="0"/>
                </a:cubicBezTo>
                <a:cubicBezTo>
                  <a:pt x="154573" y="0"/>
                  <a:pt x="164931" y="5626"/>
                  <a:pt x="171450" y="14288"/>
                </a:cubicBezTo>
                <a:close/>
                <a:moveTo>
                  <a:pt x="196275" y="142875"/>
                </a:moveTo>
                <a:lnTo>
                  <a:pt x="260925" y="142875"/>
                </a:lnTo>
                <a:lnTo>
                  <a:pt x="228600" y="87422"/>
                </a:lnTo>
                <a:lnTo>
                  <a:pt x="196275" y="142875"/>
                </a:lnTo>
                <a:close/>
                <a:moveTo>
                  <a:pt x="228600" y="185738"/>
                </a:moveTo>
                <a:cubicBezTo>
                  <a:pt x="200516" y="185738"/>
                  <a:pt x="177165" y="170557"/>
                  <a:pt x="172343" y="150510"/>
                </a:cubicBezTo>
                <a:cubicBezTo>
                  <a:pt x="171182" y="145599"/>
                  <a:pt x="172789" y="140553"/>
                  <a:pt x="175334" y="136178"/>
                </a:cubicBezTo>
                <a:lnTo>
                  <a:pt x="217840" y="63311"/>
                </a:lnTo>
                <a:cubicBezTo>
                  <a:pt x="220072" y="59472"/>
                  <a:pt x="224180" y="57150"/>
                  <a:pt x="228600" y="57150"/>
                </a:cubicBezTo>
                <a:cubicBezTo>
                  <a:pt x="233020" y="57150"/>
                  <a:pt x="237128" y="59516"/>
                  <a:pt x="239360" y="63311"/>
                </a:cubicBezTo>
                <a:lnTo>
                  <a:pt x="281866" y="136178"/>
                </a:lnTo>
                <a:cubicBezTo>
                  <a:pt x="284411" y="140553"/>
                  <a:pt x="286018" y="145599"/>
                  <a:pt x="284857" y="150510"/>
                </a:cubicBezTo>
                <a:cubicBezTo>
                  <a:pt x="280035" y="170512"/>
                  <a:pt x="256684" y="185738"/>
                  <a:pt x="228600" y="185738"/>
                </a:cubicBezTo>
                <a:close/>
                <a:moveTo>
                  <a:pt x="56614" y="87422"/>
                </a:moveTo>
                <a:lnTo>
                  <a:pt x="24289" y="142875"/>
                </a:lnTo>
                <a:lnTo>
                  <a:pt x="88984" y="142875"/>
                </a:lnTo>
                <a:lnTo>
                  <a:pt x="56614" y="87422"/>
                </a:lnTo>
                <a:close/>
                <a:moveTo>
                  <a:pt x="402" y="150510"/>
                </a:moveTo>
                <a:cubicBezTo>
                  <a:pt x="-759" y="145599"/>
                  <a:pt x="848" y="140553"/>
                  <a:pt x="3393" y="136178"/>
                </a:cubicBezTo>
                <a:lnTo>
                  <a:pt x="45899" y="63311"/>
                </a:lnTo>
                <a:cubicBezTo>
                  <a:pt x="48131" y="59472"/>
                  <a:pt x="52239" y="57150"/>
                  <a:pt x="56659" y="57150"/>
                </a:cubicBezTo>
                <a:cubicBezTo>
                  <a:pt x="61079" y="57150"/>
                  <a:pt x="65187" y="59516"/>
                  <a:pt x="67419" y="63311"/>
                </a:cubicBezTo>
                <a:lnTo>
                  <a:pt x="109924" y="136178"/>
                </a:lnTo>
                <a:cubicBezTo>
                  <a:pt x="112469" y="140553"/>
                  <a:pt x="114077" y="145599"/>
                  <a:pt x="112916" y="150510"/>
                </a:cubicBezTo>
                <a:cubicBezTo>
                  <a:pt x="108094" y="170512"/>
                  <a:pt x="84743" y="185738"/>
                  <a:pt x="56659" y="185738"/>
                </a:cubicBezTo>
                <a:cubicBezTo>
                  <a:pt x="28575" y="185738"/>
                  <a:pt x="5224" y="170557"/>
                  <a:pt x="402" y="15051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953250" y="2419350"/>
            <a:ext cx="1304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Benchmark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381750" y="2952750"/>
            <a:ext cx="5314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เปรียบเทียบ</a:t>
            </a:r>
            <a:r>
              <a:rPr lang="en-US" sz="1200" dirty="0">
                <a:solidFill>
                  <a:srgbClr val="2D2D2D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กับพื้นที่อื่น ประเทศอื่น หรือมาตรฐานสากล เราอยู่ตรงไหน?</a:t>
            </a:r>
            <a:endParaRPr lang="en-US" sz="1600" dirty="0"/>
          </a:p>
        </p:txBody>
      </p:sp>
      <p:pic>
        <p:nvPicPr>
          <p:cNvPr id="19" name="Image 1" descr="https://kimi-img.moonshot.cn/pub/slides/26-02-19-12:07:13-d6b8oses1rhfop7ffu4g.png"/>
          <p:cNvPicPr>
            <a:picLocks noChangeAspect="1"/>
          </p:cNvPicPr>
          <p:nvPr/>
        </p:nvPicPr>
        <p:blipFill>
          <a:blip r:embed="rId4"/>
          <a:srcRect t="36" b="36"/>
          <a:stretch/>
        </p:blipFill>
        <p:spPr>
          <a:xfrm>
            <a:off x="6381750" y="3352800"/>
            <a:ext cx="5238750" cy="1714500"/>
          </a:xfrm>
          <a:prstGeom prst="roundRect">
            <a:avLst>
              <a:gd name="adj" fmla="val 0"/>
            </a:avLst>
          </a:prstGeom>
        </p:spPr>
      </p:pic>
      <p:sp>
        <p:nvSpPr>
          <p:cNvPr id="20" name="Shape 16"/>
          <p:cNvSpPr/>
          <p:nvPr/>
        </p:nvSpPr>
        <p:spPr>
          <a:xfrm>
            <a:off x="381000" y="6019800"/>
            <a:ext cx="11430000" cy="457200"/>
          </a:xfrm>
          <a:custGeom>
            <a:avLst/>
            <a:gdLst/>
            <a:ahLst/>
            <a:cxnLst/>
            <a:rect l="l" t="t" r="r" b="b"/>
            <a:pathLst>
              <a:path w="11430000" h="457200">
                <a:moveTo>
                  <a:pt x="114300" y="0"/>
                </a:moveTo>
                <a:lnTo>
                  <a:pt x="11315700" y="0"/>
                </a:lnTo>
                <a:cubicBezTo>
                  <a:pt x="11378784" y="0"/>
                  <a:pt x="11430000" y="51216"/>
                  <a:pt x="11430000" y="114300"/>
                </a:cubicBezTo>
                <a:lnTo>
                  <a:pt x="11430000" y="342900"/>
                </a:lnTo>
                <a:cubicBezTo>
                  <a:pt x="11430000" y="405984"/>
                  <a:pt x="11378784" y="457200"/>
                  <a:pt x="113157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7"/>
          <p:cNvSpPr/>
          <p:nvPr/>
        </p:nvSpPr>
        <p:spPr>
          <a:xfrm>
            <a:off x="657225" y="61531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8"/>
          <p:cNvSpPr/>
          <p:nvPr/>
        </p:nvSpPr>
        <p:spPr>
          <a:xfrm>
            <a:off x="962025" y="6134100"/>
            <a:ext cx="4562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Trend บอกว่า "กำลังเกิดอะไร" Benchmark บอกว่า "เราอยู่ตรงไหน"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2025</Words>
  <Application>Microsoft Office PowerPoint</Application>
  <PresentationFormat>Widescreen</PresentationFormat>
  <Paragraphs>414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Liter</vt:lpstr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การเขียนอย่างมีประสิทธิภาพ</dc:title>
  <dc:subject>การเขียนอย่างมีประสิทธิภาพ</dc:subject>
  <dc:creator>Kimi</dc:creator>
  <cp:lastModifiedBy>khongsak chaichana</cp:lastModifiedBy>
  <cp:revision>2</cp:revision>
  <dcterms:created xsi:type="dcterms:W3CDTF">2026-02-19T04:08:06Z</dcterms:created>
  <dcterms:modified xsi:type="dcterms:W3CDTF">2026-02-19T15:20:21Z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การเขียนอย่างมีประสิทธิภาพ","ContentProducer":"001191110108MACG2KBH8F10000","ProduceID":"19c73c9b-e6a2-8087-8000-0000287107d4","ReservedCode1":"","ContentPropagator":"001191110108MACG2KBH8F20000","PropagateID":"19c73c9b-e6a2-8087-8000-0000287107d4","ReservedCode2":""}</vt:lpwstr>
  </property>
</Properties>
</file>